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996-5634-40D3-9F83-42A477A78CB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3DD9-8DCA-47DD-B89D-BF163140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996-5634-40D3-9F83-42A477A78CB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3DD9-8DCA-47DD-B89D-BF163140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7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996-5634-40D3-9F83-42A477A78CB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3DD9-8DCA-47DD-B89D-BF163140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996-5634-40D3-9F83-42A477A78CB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3DD9-8DCA-47DD-B89D-BF163140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5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996-5634-40D3-9F83-42A477A78CB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3DD9-8DCA-47DD-B89D-BF163140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6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996-5634-40D3-9F83-42A477A78CB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3DD9-8DCA-47DD-B89D-BF163140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8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996-5634-40D3-9F83-42A477A78CB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3DD9-8DCA-47DD-B89D-BF163140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8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996-5634-40D3-9F83-42A477A78CB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3DD9-8DCA-47DD-B89D-BF163140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8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996-5634-40D3-9F83-42A477A78CB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3DD9-8DCA-47DD-B89D-BF163140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4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996-5634-40D3-9F83-42A477A78CB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3DD9-8DCA-47DD-B89D-BF163140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0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996-5634-40D3-9F83-42A477A78CB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3DD9-8DCA-47DD-B89D-BF163140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98996-5634-40D3-9F83-42A477A78CB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3DD9-8DCA-47DD-B89D-BF163140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0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ACF0-E6FB-406B-8459-2F344D0A9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CMP Property within IF&amp;W Area of Interest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AE3F8-6E61-4683-8994-28D3EB9822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SCR- December 7, 2018</a:t>
            </a:r>
          </a:p>
        </p:txBody>
      </p:sp>
    </p:spTree>
    <p:extLst>
      <p:ext uri="{BB962C8B-B14F-4D97-AF65-F5344CB8AC3E}">
        <p14:creationId xmlns:p14="http://schemas.microsoft.com/office/powerpoint/2010/main" val="141486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64A67-AA64-49DB-8F7E-D5834615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08" y="524865"/>
            <a:ext cx="6770783" cy="58082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FAAA9F-B1AA-4451-AE89-2863E0DF83FF}"/>
              </a:ext>
            </a:extLst>
          </p:cNvPr>
          <p:cNvSpPr txBox="1"/>
          <p:nvPr/>
        </p:nvSpPr>
        <p:spPr>
          <a:xfrm>
            <a:off x="1743962" y="876650"/>
            <a:ext cx="1603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Overview Map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89E3AF-E34E-4970-80DF-CD271649DF36}"/>
              </a:ext>
            </a:extLst>
          </p:cNvPr>
          <p:cNvCxnSpPr>
            <a:cxnSpLocks/>
          </p:cNvCxnSpPr>
          <p:nvPr/>
        </p:nvCxnSpPr>
        <p:spPr>
          <a:xfrm flipV="1">
            <a:off x="2532468" y="1471991"/>
            <a:ext cx="0" cy="53253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4C1F536-BBBD-4E91-A9D5-490383D812D6}"/>
              </a:ext>
            </a:extLst>
          </p:cNvPr>
          <p:cNvSpPr txBox="1"/>
          <p:nvPr/>
        </p:nvSpPr>
        <p:spPr>
          <a:xfrm>
            <a:off x="2373610" y="1183172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A006E-ED69-42E4-BD77-EBBE876BDC5F}"/>
              </a:ext>
            </a:extLst>
          </p:cNvPr>
          <p:cNvSpPr txBox="1"/>
          <p:nvPr/>
        </p:nvSpPr>
        <p:spPr>
          <a:xfrm>
            <a:off x="2047755" y="2035301"/>
            <a:ext cx="995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No Scale</a:t>
            </a:r>
          </a:p>
        </p:txBody>
      </p:sp>
    </p:spTree>
    <p:extLst>
      <p:ext uri="{BB962C8B-B14F-4D97-AF65-F5344CB8AC3E}">
        <p14:creationId xmlns:p14="http://schemas.microsoft.com/office/powerpoint/2010/main" val="345394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9EB5D1-8894-4DC1-A306-C29A7C4C8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8" y="581371"/>
            <a:ext cx="6904383" cy="5695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AC00A-548D-458E-94E3-5C44842C1C9B}"/>
              </a:ext>
            </a:extLst>
          </p:cNvPr>
          <p:cNvSpPr txBox="1"/>
          <p:nvPr/>
        </p:nvSpPr>
        <p:spPr>
          <a:xfrm>
            <a:off x="1556789" y="1025533"/>
            <a:ext cx="19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South Section Map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FF2D43-C1DC-449B-91FB-05A89FEFA6B4}"/>
              </a:ext>
            </a:extLst>
          </p:cNvPr>
          <p:cNvCxnSpPr>
            <a:cxnSpLocks/>
          </p:cNvCxnSpPr>
          <p:nvPr/>
        </p:nvCxnSpPr>
        <p:spPr>
          <a:xfrm flipV="1">
            <a:off x="2405292" y="1653427"/>
            <a:ext cx="0" cy="53181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F3DBC74-8D34-4000-87B7-60583ADB5941}"/>
              </a:ext>
            </a:extLst>
          </p:cNvPr>
          <p:cNvSpPr txBox="1"/>
          <p:nvPr/>
        </p:nvSpPr>
        <p:spPr>
          <a:xfrm>
            <a:off x="2226381" y="1364087"/>
            <a:ext cx="404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EF2B5-9FDE-4CB9-AE9B-F6E28F757711}"/>
              </a:ext>
            </a:extLst>
          </p:cNvPr>
          <p:cNvSpPr txBox="1"/>
          <p:nvPr/>
        </p:nvSpPr>
        <p:spPr>
          <a:xfrm>
            <a:off x="1930508" y="2185241"/>
            <a:ext cx="995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No Scale</a:t>
            </a:r>
          </a:p>
        </p:txBody>
      </p:sp>
    </p:spTree>
    <p:extLst>
      <p:ext uri="{BB962C8B-B14F-4D97-AF65-F5344CB8AC3E}">
        <p14:creationId xmlns:p14="http://schemas.microsoft.com/office/powerpoint/2010/main" val="423554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223814-72BE-466E-BAA3-CC83A8B8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75" y="495429"/>
            <a:ext cx="7339650" cy="5867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B4774E-6142-4C34-80D3-9D458CA489B5}"/>
              </a:ext>
            </a:extLst>
          </p:cNvPr>
          <p:cNvSpPr txBox="1"/>
          <p:nvPr/>
        </p:nvSpPr>
        <p:spPr>
          <a:xfrm>
            <a:off x="1806040" y="874394"/>
            <a:ext cx="2146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Central Section Map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078924-1B6B-46CE-83D3-C097B76D4454}"/>
              </a:ext>
            </a:extLst>
          </p:cNvPr>
          <p:cNvCxnSpPr>
            <a:cxnSpLocks/>
          </p:cNvCxnSpPr>
          <p:nvPr/>
        </p:nvCxnSpPr>
        <p:spPr>
          <a:xfrm flipV="1">
            <a:off x="2712594" y="1510244"/>
            <a:ext cx="0" cy="53181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DF16D5E-6E43-4D6A-B087-707FAE16FBA3}"/>
              </a:ext>
            </a:extLst>
          </p:cNvPr>
          <p:cNvSpPr txBox="1"/>
          <p:nvPr/>
        </p:nvSpPr>
        <p:spPr>
          <a:xfrm>
            <a:off x="2545721" y="1140912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2136D8-BD37-4815-BCFD-2F62BBCE3699}"/>
              </a:ext>
            </a:extLst>
          </p:cNvPr>
          <p:cNvSpPr txBox="1"/>
          <p:nvPr/>
        </p:nvSpPr>
        <p:spPr>
          <a:xfrm>
            <a:off x="2202385" y="2042058"/>
            <a:ext cx="1020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No Scale</a:t>
            </a:r>
          </a:p>
        </p:txBody>
      </p:sp>
    </p:spTree>
    <p:extLst>
      <p:ext uri="{BB962C8B-B14F-4D97-AF65-F5344CB8AC3E}">
        <p14:creationId xmlns:p14="http://schemas.microsoft.com/office/powerpoint/2010/main" val="79740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30F0B-DF52-4097-82D7-563977DB7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7" y="503788"/>
            <a:ext cx="6493566" cy="6062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1356E7-4822-4599-BE2F-F7348F8B8690}"/>
              </a:ext>
            </a:extLst>
          </p:cNvPr>
          <p:cNvSpPr txBox="1"/>
          <p:nvPr/>
        </p:nvSpPr>
        <p:spPr>
          <a:xfrm>
            <a:off x="1802460" y="918424"/>
            <a:ext cx="2120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North Section Map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52839D-04B1-4D17-B7CC-1E71A2CDC477}"/>
              </a:ext>
            </a:extLst>
          </p:cNvPr>
          <p:cNvCxnSpPr>
            <a:cxnSpLocks/>
          </p:cNvCxnSpPr>
          <p:nvPr/>
        </p:nvCxnSpPr>
        <p:spPr>
          <a:xfrm flipV="1">
            <a:off x="2712594" y="1510244"/>
            <a:ext cx="0" cy="53181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A2C459E-D60E-406C-8924-7D2E7BF72CD8}"/>
              </a:ext>
            </a:extLst>
          </p:cNvPr>
          <p:cNvSpPr txBox="1"/>
          <p:nvPr/>
        </p:nvSpPr>
        <p:spPr>
          <a:xfrm>
            <a:off x="2562552" y="1202467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D2A2A-B792-401B-AFBB-2CC7EF9B0991}"/>
              </a:ext>
            </a:extLst>
          </p:cNvPr>
          <p:cNvSpPr txBox="1"/>
          <p:nvPr/>
        </p:nvSpPr>
        <p:spPr>
          <a:xfrm>
            <a:off x="2214629" y="2016777"/>
            <a:ext cx="995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No Scale</a:t>
            </a:r>
          </a:p>
        </p:txBody>
      </p:sp>
    </p:spTree>
    <p:extLst>
      <p:ext uri="{BB962C8B-B14F-4D97-AF65-F5344CB8AC3E}">
        <p14:creationId xmlns:p14="http://schemas.microsoft.com/office/powerpoint/2010/main" val="394606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708555-732E-4DE4-925A-45CDE274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8" y="808383"/>
            <a:ext cx="8727048" cy="52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7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37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CMP Property within IF&amp;W Area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 Property within IF&amp;W Area of Interest</dc:title>
  <dc:creator>Owner</dc:creator>
  <cp:lastModifiedBy>Owner</cp:lastModifiedBy>
  <cp:revision>6</cp:revision>
  <dcterms:created xsi:type="dcterms:W3CDTF">2018-12-07T14:49:58Z</dcterms:created>
  <dcterms:modified xsi:type="dcterms:W3CDTF">2018-12-07T15:44:57Z</dcterms:modified>
</cp:coreProperties>
</file>