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16"/>
  </p:notesMasterIdLst>
  <p:sldIdLst>
    <p:sldId id="257" r:id="rId3"/>
    <p:sldId id="280" r:id="rId4"/>
    <p:sldId id="283" r:id="rId5"/>
    <p:sldId id="281" r:id="rId6"/>
    <p:sldId id="258" r:id="rId7"/>
    <p:sldId id="279" r:id="rId8"/>
    <p:sldId id="284" r:id="rId9"/>
    <p:sldId id="285" r:id="rId10"/>
    <p:sldId id="286" r:id="rId11"/>
    <p:sldId id="299" r:id="rId12"/>
    <p:sldId id="287" r:id="rId13"/>
    <p:sldId id="282"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110" d="100"/>
          <a:sy n="110" d="100"/>
        </p:scale>
        <p:origin x="218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727449-B754-4CA5-A4F9-BEA3A542FFD1}" type="datetimeFigureOut">
              <a:rPr lang="en-US" smtClean="0"/>
              <a:t>4/11/2022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BC1C60-B9B5-42C5-858F-AEC367A76721}" type="slidenum">
              <a:rPr lang="en-US" smtClean="0"/>
              <a:t>‹#›</a:t>
            </a:fld>
            <a:endParaRPr lang="en-US"/>
          </a:p>
        </p:txBody>
      </p:sp>
    </p:spTree>
    <p:extLst>
      <p:ext uri="{BB962C8B-B14F-4D97-AF65-F5344CB8AC3E}">
        <p14:creationId xmlns:p14="http://schemas.microsoft.com/office/powerpoint/2010/main" val="1009215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7BAD7-D6C4-494C-ABBD-B2043F46E3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3EFAE1C-7EEC-4687-9F91-F28B257C64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27EFA08-E23F-47CD-8422-FDA13805A8E4}"/>
              </a:ext>
            </a:extLst>
          </p:cNvPr>
          <p:cNvSpPr>
            <a:spLocks noGrp="1"/>
          </p:cNvSpPr>
          <p:nvPr>
            <p:ph type="dt" sz="half" idx="10"/>
          </p:nvPr>
        </p:nvSpPr>
        <p:spPr/>
        <p:txBody>
          <a:bodyPr/>
          <a:lstStyle/>
          <a:p>
            <a:fld id="{CF57EBD1-70A3-4AD6-A109-29F4BC17DF77}" type="datetime1">
              <a:rPr lang="en-US" smtClean="0"/>
              <a:t>4/11/2022</a:t>
            </a:fld>
            <a:endParaRPr lang="en-US"/>
          </a:p>
        </p:txBody>
      </p:sp>
      <p:sp>
        <p:nvSpPr>
          <p:cNvPr id="5" name="Footer Placeholder 4">
            <a:extLst>
              <a:ext uri="{FF2B5EF4-FFF2-40B4-BE49-F238E27FC236}">
                <a16:creationId xmlns:a16="http://schemas.microsoft.com/office/drawing/2014/main" id="{9DFCA0DA-FEB8-443E-97EB-82A218FB70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6B7DC7-827D-445E-B61D-D616B5FAD084}"/>
              </a:ext>
            </a:extLst>
          </p:cNvPr>
          <p:cNvSpPr>
            <a:spLocks noGrp="1"/>
          </p:cNvSpPr>
          <p:nvPr>
            <p:ph type="sldNum" sz="quarter" idx="12"/>
          </p:nvPr>
        </p:nvSpPr>
        <p:spPr/>
        <p:txBody>
          <a:bodyPr/>
          <a:lstStyle/>
          <a:p>
            <a:fld id="{A329A3D5-B2CA-462E-A221-25CD4757732E}" type="slidenum">
              <a:rPr lang="en-US" smtClean="0"/>
              <a:t>‹#›</a:t>
            </a:fld>
            <a:endParaRPr lang="en-US"/>
          </a:p>
        </p:txBody>
      </p:sp>
    </p:spTree>
    <p:extLst>
      <p:ext uri="{BB962C8B-B14F-4D97-AF65-F5344CB8AC3E}">
        <p14:creationId xmlns:p14="http://schemas.microsoft.com/office/powerpoint/2010/main" val="2471553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D3E2E-BB0D-4656-8810-ACA76036482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D65FE9-A69F-4785-87BA-2C8C3D6396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475DF8-8432-4BA6-BF28-3C33FCBCAB39}"/>
              </a:ext>
            </a:extLst>
          </p:cNvPr>
          <p:cNvSpPr>
            <a:spLocks noGrp="1"/>
          </p:cNvSpPr>
          <p:nvPr>
            <p:ph type="dt" sz="half" idx="10"/>
          </p:nvPr>
        </p:nvSpPr>
        <p:spPr/>
        <p:txBody>
          <a:bodyPr/>
          <a:lstStyle/>
          <a:p>
            <a:fld id="{8E311E2C-0F97-458A-986E-3C796F3B3870}" type="datetime1">
              <a:rPr lang="en-US" smtClean="0"/>
              <a:t>4/11/2022</a:t>
            </a:fld>
            <a:endParaRPr lang="en-US"/>
          </a:p>
        </p:txBody>
      </p:sp>
      <p:sp>
        <p:nvSpPr>
          <p:cNvPr id="5" name="Footer Placeholder 4">
            <a:extLst>
              <a:ext uri="{FF2B5EF4-FFF2-40B4-BE49-F238E27FC236}">
                <a16:creationId xmlns:a16="http://schemas.microsoft.com/office/drawing/2014/main" id="{C5FB5192-0796-4A2D-A6C2-BA097DFBFD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92571B-C275-4004-A8C0-D5D900B47796}"/>
              </a:ext>
            </a:extLst>
          </p:cNvPr>
          <p:cNvSpPr>
            <a:spLocks noGrp="1"/>
          </p:cNvSpPr>
          <p:nvPr>
            <p:ph type="sldNum" sz="quarter" idx="12"/>
          </p:nvPr>
        </p:nvSpPr>
        <p:spPr/>
        <p:txBody>
          <a:bodyPr/>
          <a:lstStyle/>
          <a:p>
            <a:fld id="{A329A3D5-B2CA-462E-A221-25CD4757732E}" type="slidenum">
              <a:rPr lang="en-US" smtClean="0"/>
              <a:t>‹#›</a:t>
            </a:fld>
            <a:endParaRPr lang="en-US"/>
          </a:p>
        </p:txBody>
      </p:sp>
    </p:spTree>
    <p:extLst>
      <p:ext uri="{BB962C8B-B14F-4D97-AF65-F5344CB8AC3E}">
        <p14:creationId xmlns:p14="http://schemas.microsoft.com/office/powerpoint/2010/main" val="3681578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4B8929-39C2-47B5-A837-233586C210F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F7847BA-57F1-4B73-92FF-6985D9ED976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2424B1-C6D1-4B5A-ABDE-3CB25E7A6B56}"/>
              </a:ext>
            </a:extLst>
          </p:cNvPr>
          <p:cNvSpPr>
            <a:spLocks noGrp="1"/>
          </p:cNvSpPr>
          <p:nvPr>
            <p:ph type="dt" sz="half" idx="10"/>
          </p:nvPr>
        </p:nvSpPr>
        <p:spPr/>
        <p:txBody>
          <a:bodyPr/>
          <a:lstStyle/>
          <a:p>
            <a:fld id="{B8F6B784-28CC-427A-ABE7-A40A2434421B}" type="datetime1">
              <a:rPr lang="en-US" smtClean="0"/>
              <a:t>4/11/2022</a:t>
            </a:fld>
            <a:endParaRPr lang="en-US"/>
          </a:p>
        </p:txBody>
      </p:sp>
      <p:sp>
        <p:nvSpPr>
          <p:cNvPr id="5" name="Footer Placeholder 4">
            <a:extLst>
              <a:ext uri="{FF2B5EF4-FFF2-40B4-BE49-F238E27FC236}">
                <a16:creationId xmlns:a16="http://schemas.microsoft.com/office/drawing/2014/main" id="{2C72FD73-561E-48DC-B7CF-47713908BA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BD53B2-8C56-442B-A547-F55E042950E7}"/>
              </a:ext>
            </a:extLst>
          </p:cNvPr>
          <p:cNvSpPr>
            <a:spLocks noGrp="1"/>
          </p:cNvSpPr>
          <p:nvPr>
            <p:ph type="sldNum" sz="quarter" idx="12"/>
          </p:nvPr>
        </p:nvSpPr>
        <p:spPr/>
        <p:txBody>
          <a:bodyPr/>
          <a:lstStyle/>
          <a:p>
            <a:fld id="{A329A3D5-B2CA-462E-A221-25CD4757732E}" type="slidenum">
              <a:rPr lang="en-US" smtClean="0"/>
              <a:t>‹#›</a:t>
            </a:fld>
            <a:endParaRPr lang="en-US"/>
          </a:p>
        </p:txBody>
      </p:sp>
    </p:spTree>
    <p:extLst>
      <p:ext uri="{BB962C8B-B14F-4D97-AF65-F5344CB8AC3E}">
        <p14:creationId xmlns:p14="http://schemas.microsoft.com/office/powerpoint/2010/main" val="4261088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F6F19-EF06-40FD-AF01-7067586C24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5E953B-3618-460C-A8F2-E4E4FF5FE2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BDB48A-8AEB-4A49-BC78-40208B6ED59D}"/>
              </a:ext>
            </a:extLst>
          </p:cNvPr>
          <p:cNvSpPr>
            <a:spLocks noGrp="1"/>
          </p:cNvSpPr>
          <p:nvPr>
            <p:ph type="dt" sz="half" idx="10"/>
          </p:nvPr>
        </p:nvSpPr>
        <p:spPr/>
        <p:txBody>
          <a:bodyPr/>
          <a:lstStyle/>
          <a:p>
            <a:fld id="{A3A481D7-A8EE-4388-BD0C-12B448956E28}" type="datetimeFigureOut">
              <a:rPr lang="en-US" smtClean="0"/>
              <a:t>4/11/2022</a:t>
            </a:fld>
            <a:endParaRPr lang="en-US"/>
          </a:p>
        </p:txBody>
      </p:sp>
      <p:sp>
        <p:nvSpPr>
          <p:cNvPr id="5" name="Footer Placeholder 4">
            <a:extLst>
              <a:ext uri="{FF2B5EF4-FFF2-40B4-BE49-F238E27FC236}">
                <a16:creationId xmlns:a16="http://schemas.microsoft.com/office/drawing/2014/main" id="{0435EE4B-A8D5-4A7C-B797-5E3AF0A918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611D34-B124-42F0-8427-BD7EC306A41B}"/>
              </a:ext>
            </a:extLst>
          </p:cNvPr>
          <p:cNvSpPr>
            <a:spLocks noGrp="1"/>
          </p:cNvSpPr>
          <p:nvPr>
            <p:ph type="sldNum" sz="quarter" idx="12"/>
          </p:nvPr>
        </p:nvSpPr>
        <p:spPr/>
        <p:txBody>
          <a:bodyPr/>
          <a:lstStyle/>
          <a:p>
            <a:fld id="{64066578-9BB0-4365-AA9C-57E8205DD4B6}" type="slidenum">
              <a:rPr lang="en-US" smtClean="0"/>
              <a:t>‹#›</a:t>
            </a:fld>
            <a:endParaRPr lang="en-US"/>
          </a:p>
        </p:txBody>
      </p:sp>
    </p:spTree>
    <p:extLst>
      <p:ext uri="{BB962C8B-B14F-4D97-AF65-F5344CB8AC3E}">
        <p14:creationId xmlns:p14="http://schemas.microsoft.com/office/powerpoint/2010/main" val="23253690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9251E-E855-433E-9FFD-3B5BEDA53D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67163D-A97C-4308-AEFC-430AC0F28A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395949-D9CD-4B6B-8C57-2454DC8760F7}"/>
              </a:ext>
            </a:extLst>
          </p:cNvPr>
          <p:cNvSpPr>
            <a:spLocks noGrp="1"/>
          </p:cNvSpPr>
          <p:nvPr>
            <p:ph type="dt" sz="half" idx="10"/>
          </p:nvPr>
        </p:nvSpPr>
        <p:spPr/>
        <p:txBody>
          <a:bodyPr/>
          <a:lstStyle/>
          <a:p>
            <a:fld id="{A3A481D7-A8EE-4388-BD0C-12B448956E28}" type="datetimeFigureOut">
              <a:rPr lang="en-US" smtClean="0"/>
              <a:t>4/11/2022</a:t>
            </a:fld>
            <a:endParaRPr lang="en-US"/>
          </a:p>
        </p:txBody>
      </p:sp>
      <p:sp>
        <p:nvSpPr>
          <p:cNvPr id="5" name="Footer Placeholder 4">
            <a:extLst>
              <a:ext uri="{FF2B5EF4-FFF2-40B4-BE49-F238E27FC236}">
                <a16:creationId xmlns:a16="http://schemas.microsoft.com/office/drawing/2014/main" id="{41482D44-9F19-4ED1-95C9-894DC24FDE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58EF90-04CB-423D-A91D-44F3AEF57C53}"/>
              </a:ext>
            </a:extLst>
          </p:cNvPr>
          <p:cNvSpPr>
            <a:spLocks noGrp="1"/>
          </p:cNvSpPr>
          <p:nvPr>
            <p:ph type="sldNum" sz="quarter" idx="12"/>
          </p:nvPr>
        </p:nvSpPr>
        <p:spPr/>
        <p:txBody>
          <a:bodyPr/>
          <a:lstStyle/>
          <a:p>
            <a:fld id="{64066578-9BB0-4365-AA9C-57E8205DD4B6}" type="slidenum">
              <a:rPr lang="en-US" smtClean="0"/>
              <a:t>‹#›</a:t>
            </a:fld>
            <a:endParaRPr lang="en-US"/>
          </a:p>
        </p:txBody>
      </p:sp>
    </p:spTree>
    <p:extLst>
      <p:ext uri="{BB962C8B-B14F-4D97-AF65-F5344CB8AC3E}">
        <p14:creationId xmlns:p14="http://schemas.microsoft.com/office/powerpoint/2010/main" val="40782865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CD59E-D70A-40FF-BB41-0784054FE9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4E7A730-35F5-4A60-9DE4-A5BBF037E7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D87FBD-5AE8-4620-AA91-162E9C260BBF}"/>
              </a:ext>
            </a:extLst>
          </p:cNvPr>
          <p:cNvSpPr>
            <a:spLocks noGrp="1"/>
          </p:cNvSpPr>
          <p:nvPr>
            <p:ph type="dt" sz="half" idx="10"/>
          </p:nvPr>
        </p:nvSpPr>
        <p:spPr/>
        <p:txBody>
          <a:bodyPr/>
          <a:lstStyle/>
          <a:p>
            <a:fld id="{A3A481D7-A8EE-4388-BD0C-12B448956E28}" type="datetimeFigureOut">
              <a:rPr lang="en-US" smtClean="0"/>
              <a:t>4/11/2022</a:t>
            </a:fld>
            <a:endParaRPr lang="en-US"/>
          </a:p>
        </p:txBody>
      </p:sp>
      <p:sp>
        <p:nvSpPr>
          <p:cNvPr id="5" name="Footer Placeholder 4">
            <a:extLst>
              <a:ext uri="{FF2B5EF4-FFF2-40B4-BE49-F238E27FC236}">
                <a16:creationId xmlns:a16="http://schemas.microsoft.com/office/drawing/2014/main" id="{718F564A-786B-4900-8D45-3584355C3D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C29F98-51C3-404F-A7F6-2AA3DD77DE51}"/>
              </a:ext>
            </a:extLst>
          </p:cNvPr>
          <p:cNvSpPr>
            <a:spLocks noGrp="1"/>
          </p:cNvSpPr>
          <p:nvPr>
            <p:ph type="sldNum" sz="quarter" idx="12"/>
          </p:nvPr>
        </p:nvSpPr>
        <p:spPr/>
        <p:txBody>
          <a:bodyPr/>
          <a:lstStyle/>
          <a:p>
            <a:fld id="{64066578-9BB0-4365-AA9C-57E8205DD4B6}" type="slidenum">
              <a:rPr lang="en-US" smtClean="0"/>
              <a:t>‹#›</a:t>
            </a:fld>
            <a:endParaRPr lang="en-US"/>
          </a:p>
        </p:txBody>
      </p:sp>
    </p:spTree>
    <p:extLst>
      <p:ext uri="{BB962C8B-B14F-4D97-AF65-F5344CB8AC3E}">
        <p14:creationId xmlns:p14="http://schemas.microsoft.com/office/powerpoint/2010/main" val="31343088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33103-A31B-4557-BF0C-E034B102A2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39CF35-A2B9-4F77-8CE6-AE3A08B2B70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FEFAF93-FCD7-41DC-B6BC-9AB8F36478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6786C84-190C-43E1-973E-7BEFDA345CF8}"/>
              </a:ext>
            </a:extLst>
          </p:cNvPr>
          <p:cNvSpPr>
            <a:spLocks noGrp="1"/>
          </p:cNvSpPr>
          <p:nvPr>
            <p:ph type="dt" sz="half" idx="10"/>
          </p:nvPr>
        </p:nvSpPr>
        <p:spPr/>
        <p:txBody>
          <a:bodyPr/>
          <a:lstStyle/>
          <a:p>
            <a:fld id="{A3A481D7-A8EE-4388-BD0C-12B448956E28}" type="datetimeFigureOut">
              <a:rPr lang="en-US" smtClean="0"/>
              <a:t>4/11/2022</a:t>
            </a:fld>
            <a:endParaRPr lang="en-US"/>
          </a:p>
        </p:txBody>
      </p:sp>
      <p:sp>
        <p:nvSpPr>
          <p:cNvPr id="6" name="Footer Placeholder 5">
            <a:extLst>
              <a:ext uri="{FF2B5EF4-FFF2-40B4-BE49-F238E27FC236}">
                <a16:creationId xmlns:a16="http://schemas.microsoft.com/office/drawing/2014/main" id="{ED3E6976-CFAF-4A50-9557-3616F2CF44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BDA5A8-255D-45AE-9BA3-A2AB2F518BE7}"/>
              </a:ext>
            </a:extLst>
          </p:cNvPr>
          <p:cNvSpPr>
            <a:spLocks noGrp="1"/>
          </p:cNvSpPr>
          <p:nvPr>
            <p:ph type="sldNum" sz="quarter" idx="12"/>
          </p:nvPr>
        </p:nvSpPr>
        <p:spPr/>
        <p:txBody>
          <a:bodyPr/>
          <a:lstStyle/>
          <a:p>
            <a:fld id="{64066578-9BB0-4365-AA9C-57E8205DD4B6}" type="slidenum">
              <a:rPr lang="en-US" smtClean="0"/>
              <a:t>‹#›</a:t>
            </a:fld>
            <a:endParaRPr lang="en-US"/>
          </a:p>
        </p:txBody>
      </p:sp>
    </p:spTree>
    <p:extLst>
      <p:ext uri="{BB962C8B-B14F-4D97-AF65-F5344CB8AC3E}">
        <p14:creationId xmlns:p14="http://schemas.microsoft.com/office/powerpoint/2010/main" val="32870905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2054B-5300-4736-ADF2-5A49B3CD7CF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575C90-A837-48C8-913E-C39BED5F3B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F4CE8A-0079-4B27-8C23-A1CBAFF9250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BAC5F2-242F-4C08-8B3B-396A65A3D5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E34940-706A-4119-88A9-1513B0D1EB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C16F06-1AF6-4A01-8F45-BF07DF141EC5}"/>
              </a:ext>
            </a:extLst>
          </p:cNvPr>
          <p:cNvSpPr>
            <a:spLocks noGrp="1"/>
          </p:cNvSpPr>
          <p:nvPr>
            <p:ph type="dt" sz="half" idx="10"/>
          </p:nvPr>
        </p:nvSpPr>
        <p:spPr/>
        <p:txBody>
          <a:bodyPr/>
          <a:lstStyle/>
          <a:p>
            <a:fld id="{A3A481D7-A8EE-4388-BD0C-12B448956E28}" type="datetimeFigureOut">
              <a:rPr lang="en-US" smtClean="0"/>
              <a:t>4/11/2022</a:t>
            </a:fld>
            <a:endParaRPr lang="en-US"/>
          </a:p>
        </p:txBody>
      </p:sp>
      <p:sp>
        <p:nvSpPr>
          <p:cNvPr id="8" name="Footer Placeholder 7">
            <a:extLst>
              <a:ext uri="{FF2B5EF4-FFF2-40B4-BE49-F238E27FC236}">
                <a16:creationId xmlns:a16="http://schemas.microsoft.com/office/drawing/2014/main" id="{707F685B-0C9F-40DA-A9B9-37ECE7A669D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9B13BB6-1FC7-4EBB-9E6A-C1D2F2F82388}"/>
              </a:ext>
            </a:extLst>
          </p:cNvPr>
          <p:cNvSpPr>
            <a:spLocks noGrp="1"/>
          </p:cNvSpPr>
          <p:nvPr>
            <p:ph type="sldNum" sz="quarter" idx="12"/>
          </p:nvPr>
        </p:nvSpPr>
        <p:spPr/>
        <p:txBody>
          <a:bodyPr/>
          <a:lstStyle/>
          <a:p>
            <a:fld id="{64066578-9BB0-4365-AA9C-57E8205DD4B6}" type="slidenum">
              <a:rPr lang="en-US" smtClean="0"/>
              <a:t>‹#›</a:t>
            </a:fld>
            <a:endParaRPr lang="en-US"/>
          </a:p>
        </p:txBody>
      </p:sp>
    </p:spTree>
    <p:extLst>
      <p:ext uri="{BB962C8B-B14F-4D97-AF65-F5344CB8AC3E}">
        <p14:creationId xmlns:p14="http://schemas.microsoft.com/office/powerpoint/2010/main" val="11092810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4085B-7538-43D1-B51C-A97A84EB45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3D3AB75-0E83-4003-9040-3234E98AD6B4}"/>
              </a:ext>
            </a:extLst>
          </p:cNvPr>
          <p:cNvSpPr>
            <a:spLocks noGrp="1"/>
          </p:cNvSpPr>
          <p:nvPr>
            <p:ph type="dt" sz="half" idx="10"/>
          </p:nvPr>
        </p:nvSpPr>
        <p:spPr/>
        <p:txBody>
          <a:bodyPr/>
          <a:lstStyle/>
          <a:p>
            <a:fld id="{A3A481D7-A8EE-4388-BD0C-12B448956E28}" type="datetimeFigureOut">
              <a:rPr lang="en-US" smtClean="0"/>
              <a:t>4/11/2022</a:t>
            </a:fld>
            <a:endParaRPr lang="en-US"/>
          </a:p>
        </p:txBody>
      </p:sp>
      <p:sp>
        <p:nvSpPr>
          <p:cNvPr id="4" name="Footer Placeholder 3">
            <a:extLst>
              <a:ext uri="{FF2B5EF4-FFF2-40B4-BE49-F238E27FC236}">
                <a16:creationId xmlns:a16="http://schemas.microsoft.com/office/drawing/2014/main" id="{20DE8BEE-97E9-45AB-A8A5-FD4198CE920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C0FE30-902F-43B3-ACFB-EBE11D33D442}"/>
              </a:ext>
            </a:extLst>
          </p:cNvPr>
          <p:cNvSpPr>
            <a:spLocks noGrp="1"/>
          </p:cNvSpPr>
          <p:nvPr>
            <p:ph type="sldNum" sz="quarter" idx="12"/>
          </p:nvPr>
        </p:nvSpPr>
        <p:spPr/>
        <p:txBody>
          <a:bodyPr/>
          <a:lstStyle/>
          <a:p>
            <a:fld id="{64066578-9BB0-4365-AA9C-57E8205DD4B6}" type="slidenum">
              <a:rPr lang="en-US" smtClean="0"/>
              <a:t>‹#›</a:t>
            </a:fld>
            <a:endParaRPr lang="en-US"/>
          </a:p>
        </p:txBody>
      </p:sp>
    </p:spTree>
    <p:extLst>
      <p:ext uri="{BB962C8B-B14F-4D97-AF65-F5344CB8AC3E}">
        <p14:creationId xmlns:p14="http://schemas.microsoft.com/office/powerpoint/2010/main" val="2028544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B6D1DE-341C-49BE-9BBC-62E4D98BC8D9}"/>
              </a:ext>
            </a:extLst>
          </p:cNvPr>
          <p:cNvSpPr>
            <a:spLocks noGrp="1"/>
          </p:cNvSpPr>
          <p:nvPr>
            <p:ph type="dt" sz="half" idx="10"/>
          </p:nvPr>
        </p:nvSpPr>
        <p:spPr/>
        <p:txBody>
          <a:bodyPr/>
          <a:lstStyle/>
          <a:p>
            <a:fld id="{A3A481D7-A8EE-4388-BD0C-12B448956E28}" type="datetimeFigureOut">
              <a:rPr lang="en-US" smtClean="0"/>
              <a:t>4/11/2022</a:t>
            </a:fld>
            <a:endParaRPr lang="en-US"/>
          </a:p>
        </p:txBody>
      </p:sp>
      <p:sp>
        <p:nvSpPr>
          <p:cNvPr id="3" name="Footer Placeholder 2">
            <a:extLst>
              <a:ext uri="{FF2B5EF4-FFF2-40B4-BE49-F238E27FC236}">
                <a16:creationId xmlns:a16="http://schemas.microsoft.com/office/drawing/2014/main" id="{1B1B20C4-4939-4DAE-A819-26709DE00E2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1A28F0F-D8E4-4F86-8442-415C878A2DAD}"/>
              </a:ext>
            </a:extLst>
          </p:cNvPr>
          <p:cNvSpPr>
            <a:spLocks noGrp="1"/>
          </p:cNvSpPr>
          <p:nvPr>
            <p:ph type="sldNum" sz="quarter" idx="12"/>
          </p:nvPr>
        </p:nvSpPr>
        <p:spPr/>
        <p:txBody>
          <a:bodyPr/>
          <a:lstStyle/>
          <a:p>
            <a:fld id="{64066578-9BB0-4365-AA9C-57E8205DD4B6}" type="slidenum">
              <a:rPr lang="en-US" smtClean="0"/>
              <a:t>‹#›</a:t>
            </a:fld>
            <a:endParaRPr lang="en-US"/>
          </a:p>
        </p:txBody>
      </p:sp>
    </p:spTree>
    <p:extLst>
      <p:ext uri="{BB962C8B-B14F-4D97-AF65-F5344CB8AC3E}">
        <p14:creationId xmlns:p14="http://schemas.microsoft.com/office/powerpoint/2010/main" val="19665151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2DE25-017E-4FC2-96F9-96FC6DC53D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4695D2D-5D1E-419B-9EC4-7684F1D244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C47A54-4CAB-4680-9D0B-E208DDAECD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57AD12-4D88-443A-AE8C-553454664C51}"/>
              </a:ext>
            </a:extLst>
          </p:cNvPr>
          <p:cNvSpPr>
            <a:spLocks noGrp="1"/>
          </p:cNvSpPr>
          <p:nvPr>
            <p:ph type="dt" sz="half" idx="10"/>
          </p:nvPr>
        </p:nvSpPr>
        <p:spPr/>
        <p:txBody>
          <a:bodyPr/>
          <a:lstStyle/>
          <a:p>
            <a:fld id="{A3A481D7-A8EE-4388-BD0C-12B448956E28}" type="datetimeFigureOut">
              <a:rPr lang="en-US" smtClean="0"/>
              <a:t>4/11/2022</a:t>
            </a:fld>
            <a:endParaRPr lang="en-US"/>
          </a:p>
        </p:txBody>
      </p:sp>
      <p:sp>
        <p:nvSpPr>
          <p:cNvPr id="6" name="Footer Placeholder 5">
            <a:extLst>
              <a:ext uri="{FF2B5EF4-FFF2-40B4-BE49-F238E27FC236}">
                <a16:creationId xmlns:a16="http://schemas.microsoft.com/office/drawing/2014/main" id="{0293D0C3-2060-40A4-989A-7088118FEA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21D672-4577-4EB2-B8A5-8126A43A59E8}"/>
              </a:ext>
            </a:extLst>
          </p:cNvPr>
          <p:cNvSpPr>
            <a:spLocks noGrp="1"/>
          </p:cNvSpPr>
          <p:nvPr>
            <p:ph type="sldNum" sz="quarter" idx="12"/>
          </p:nvPr>
        </p:nvSpPr>
        <p:spPr/>
        <p:txBody>
          <a:bodyPr/>
          <a:lstStyle/>
          <a:p>
            <a:fld id="{64066578-9BB0-4365-AA9C-57E8205DD4B6}" type="slidenum">
              <a:rPr lang="en-US" smtClean="0"/>
              <a:t>‹#›</a:t>
            </a:fld>
            <a:endParaRPr lang="en-US"/>
          </a:p>
        </p:txBody>
      </p:sp>
    </p:spTree>
    <p:extLst>
      <p:ext uri="{BB962C8B-B14F-4D97-AF65-F5344CB8AC3E}">
        <p14:creationId xmlns:p14="http://schemas.microsoft.com/office/powerpoint/2010/main" val="3148825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DEC65-BB10-47F2-813A-48E1CA4250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BD5F43-07EC-47AF-8CA1-0EAE8CAC4E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5227A-F91B-4053-9C5B-005B6E469839}"/>
              </a:ext>
            </a:extLst>
          </p:cNvPr>
          <p:cNvSpPr>
            <a:spLocks noGrp="1"/>
          </p:cNvSpPr>
          <p:nvPr>
            <p:ph type="dt" sz="half" idx="10"/>
          </p:nvPr>
        </p:nvSpPr>
        <p:spPr/>
        <p:txBody>
          <a:bodyPr/>
          <a:lstStyle/>
          <a:p>
            <a:fld id="{1A40C179-08E1-44DC-91A1-E877A1221421}" type="datetime1">
              <a:rPr lang="en-US" smtClean="0"/>
              <a:t>4/11/2022</a:t>
            </a:fld>
            <a:endParaRPr lang="en-US"/>
          </a:p>
        </p:txBody>
      </p:sp>
      <p:sp>
        <p:nvSpPr>
          <p:cNvPr id="5" name="Footer Placeholder 4">
            <a:extLst>
              <a:ext uri="{FF2B5EF4-FFF2-40B4-BE49-F238E27FC236}">
                <a16:creationId xmlns:a16="http://schemas.microsoft.com/office/drawing/2014/main" id="{3A6A590D-2BA6-46A9-B0BD-C21937F08F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6FFB88-0E11-4421-A265-2CDB17AE90A6}"/>
              </a:ext>
            </a:extLst>
          </p:cNvPr>
          <p:cNvSpPr>
            <a:spLocks noGrp="1"/>
          </p:cNvSpPr>
          <p:nvPr>
            <p:ph type="sldNum" sz="quarter" idx="12"/>
          </p:nvPr>
        </p:nvSpPr>
        <p:spPr/>
        <p:txBody>
          <a:bodyPr/>
          <a:lstStyle/>
          <a:p>
            <a:fld id="{A329A3D5-B2CA-462E-A221-25CD4757732E}" type="slidenum">
              <a:rPr lang="en-US" smtClean="0"/>
              <a:t>‹#›</a:t>
            </a:fld>
            <a:endParaRPr lang="en-US"/>
          </a:p>
        </p:txBody>
      </p:sp>
    </p:spTree>
    <p:extLst>
      <p:ext uri="{BB962C8B-B14F-4D97-AF65-F5344CB8AC3E}">
        <p14:creationId xmlns:p14="http://schemas.microsoft.com/office/powerpoint/2010/main" val="13494613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CE96B-AE37-410A-8666-1E23BF2BDE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B64B45-6A78-4407-98C0-E29B0FE604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17B3CF1-B90F-4C40-AC23-8A616CFA91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565556-4EBE-4284-9E76-F00D536C5E2B}"/>
              </a:ext>
            </a:extLst>
          </p:cNvPr>
          <p:cNvSpPr>
            <a:spLocks noGrp="1"/>
          </p:cNvSpPr>
          <p:nvPr>
            <p:ph type="dt" sz="half" idx="10"/>
          </p:nvPr>
        </p:nvSpPr>
        <p:spPr/>
        <p:txBody>
          <a:bodyPr/>
          <a:lstStyle/>
          <a:p>
            <a:fld id="{A3A481D7-A8EE-4388-BD0C-12B448956E28}" type="datetimeFigureOut">
              <a:rPr lang="en-US" smtClean="0"/>
              <a:t>4/11/2022</a:t>
            </a:fld>
            <a:endParaRPr lang="en-US"/>
          </a:p>
        </p:txBody>
      </p:sp>
      <p:sp>
        <p:nvSpPr>
          <p:cNvPr id="6" name="Footer Placeholder 5">
            <a:extLst>
              <a:ext uri="{FF2B5EF4-FFF2-40B4-BE49-F238E27FC236}">
                <a16:creationId xmlns:a16="http://schemas.microsoft.com/office/drawing/2014/main" id="{627E3399-ABC6-4FC7-99D2-BA6E556FD4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44FACE-CAEF-4E01-A83F-9D2F9F592E54}"/>
              </a:ext>
            </a:extLst>
          </p:cNvPr>
          <p:cNvSpPr>
            <a:spLocks noGrp="1"/>
          </p:cNvSpPr>
          <p:nvPr>
            <p:ph type="sldNum" sz="quarter" idx="12"/>
          </p:nvPr>
        </p:nvSpPr>
        <p:spPr/>
        <p:txBody>
          <a:bodyPr/>
          <a:lstStyle/>
          <a:p>
            <a:fld id="{64066578-9BB0-4365-AA9C-57E8205DD4B6}" type="slidenum">
              <a:rPr lang="en-US" smtClean="0"/>
              <a:t>‹#›</a:t>
            </a:fld>
            <a:endParaRPr lang="en-US"/>
          </a:p>
        </p:txBody>
      </p:sp>
    </p:spTree>
    <p:extLst>
      <p:ext uri="{BB962C8B-B14F-4D97-AF65-F5344CB8AC3E}">
        <p14:creationId xmlns:p14="http://schemas.microsoft.com/office/powerpoint/2010/main" val="14798116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B8C80-A4E1-4EDC-B153-8E35C661BD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EACE743-B036-4FDB-BB92-4D8732AB0A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E755BF-E1AE-403A-838F-FFAE5B892EC4}"/>
              </a:ext>
            </a:extLst>
          </p:cNvPr>
          <p:cNvSpPr>
            <a:spLocks noGrp="1"/>
          </p:cNvSpPr>
          <p:nvPr>
            <p:ph type="dt" sz="half" idx="10"/>
          </p:nvPr>
        </p:nvSpPr>
        <p:spPr/>
        <p:txBody>
          <a:bodyPr/>
          <a:lstStyle/>
          <a:p>
            <a:fld id="{A3A481D7-A8EE-4388-BD0C-12B448956E28}" type="datetimeFigureOut">
              <a:rPr lang="en-US" smtClean="0"/>
              <a:t>4/11/2022</a:t>
            </a:fld>
            <a:endParaRPr lang="en-US"/>
          </a:p>
        </p:txBody>
      </p:sp>
      <p:sp>
        <p:nvSpPr>
          <p:cNvPr id="5" name="Footer Placeholder 4">
            <a:extLst>
              <a:ext uri="{FF2B5EF4-FFF2-40B4-BE49-F238E27FC236}">
                <a16:creationId xmlns:a16="http://schemas.microsoft.com/office/drawing/2014/main" id="{44B3A2BC-5E73-4586-8B26-DD90FFBADC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BB68D3-9F3A-4246-9887-FD896D3D4445}"/>
              </a:ext>
            </a:extLst>
          </p:cNvPr>
          <p:cNvSpPr>
            <a:spLocks noGrp="1"/>
          </p:cNvSpPr>
          <p:nvPr>
            <p:ph type="sldNum" sz="quarter" idx="12"/>
          </p:nvPr>
        </p:nvSpPr>
        <p:spPr/>
        <p:txBody>
          <a:bodyPr/>
          <a:lstStyle/>
          <a:p>
            <a:fld id="{64066578-9BB0-4365-AA9C-57E8205DD4B6}" type="slidenum">
              <a:rPr lang="en-US" smtClean="0"/>
              <a:t>‹#›</a:t>
            </a:fld>
            <a:endParaRPr lang="en-US"/>
          </a:p>
        </p:txBody>
      </p:sp>
    </p:spTree>
    <p:extLst>
      <p:ext uri="{BB962C8B-B14F-4D97-AF65-F5344CB8AC3E}">
        <p14:creationId xmlns:p14="http://schemas.microsoft.com/office/powerpoint/2010/main" val="392959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ECE357-39A6-404A-891A-F377D82423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03D5F9-2E25-411C-85FF-6909E6F1F2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1DEBC1-2F17-4341-B8C3-A3ABCE48B4FA}"/>
              </a:ext>
            </a:extLst>
          </p:cNvPr>
          <p:cNvSpPr>
            <a:spLocks noGrp="1"/>
          </p:cNvSpPr>
          <p:nvPr>
            <p:ph type="dt" sz="half" idx="10"/>
          </p:nvPr>
        </p:nvSpPr>
        <p:spPr/>
        <p:txBody>
          <a:bodyPr/>
          <a:lstStyle/>
          <a:p>
            <a:fld id="{A3A481D7-A8EE-4388-BD0C-12B448956E28}" type="datetimeFigureOut">
              <a:rPr lang="en-US" smtClean="0"/>
              <a:t>4/11/2022</a:t>
            </a:fld>
            <a:endParaRPr lang="en-US"/>
          </a:p>
        </p:txBody>
      </p:sp>
      <p:sp>
        <p:nvSpPr>
          <p:cNvPr id="5" name="Footer Placeholder 4">
            <a:extLst>
              <a:ext uri="{FF2B5EF4-FFF2-40B4-BE49-F238E27FC236}">
                <a16:creationId xmlns:a16="http://schemas.microsoft.com/office/drawing/2014/main" id="{26E2FF2E-BB5B-4A97-9FDB-0B504F27D1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09DCF3-E16C-4A37-828E-39860D6C171E}"/>
              </a:ext>
            </a:extLst>
          </p:cNvPr>
          <p:cNvSpPr>
            <a:spLocks noGrp="1"/>
          </p:cNvSpPr>
          <p:nvPr>
            <p:ph type="sldNum" sz="quarter" idx="12"/>
          </p:nvPr>
        </p:nvSpPr>
        <p:spPr/>
        <p:txBody>
          <a:bodyPr/>
          <a:lstStyle/>
          <a:p>
            <a:fld id="{64066578-9BB0-4365-AA9C-57E8205DD4B6}" type="slidenum">
              <a:rPr lang="en-US" smtClean="0"/>
              <a:t>‹#›</a:t>
            </a:fld>
            <a:endParaRPr lang="en-US"/>
          </a:p>
        </p:txBody>
      </p:sp>
    </p:spTree>
    <p:extLst>
      <p:ext uri="{BB962C8B-B14F-4D97-AF65-F5344CB8AC3E}">
        <p14:creationId xmlns:p14="http://schemas.microsoft.com/office/powerpoint/2010/main" val="1704529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7EE77-7393-40F0-BC00-F2736D0AF6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646ED45-4D4E-4F3F-AC9F-DE1F28059F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346630-1C09-4A51-BF8E-57EADC7346A2}"/>
              </a:ext>
            </a:extLst>
          </p:cNvPr>
          <p:cNvSpPr>
            <a:spLocks noGrp="1"/>
          </p:cNvSpPr>
          <p:nvPr>
            <p:ph type="dt" sz="half" idx="10"/>
          </p:nvPr>
        </p:nvSpPr>
        <p:spPr/>
        <p:txBody>
          <a:bodyPr/>
          <a:lstStyle/>
          <a:p>
            <a:fld id="{376A41E5-9349-48E7-925F-C331CFB26B6B}" type="datetime1">
              <a:rPr lang="en-US" smtClean="0"/>
              <a:t>4/11/2022</a:t>
            </a:fld>
            <a:endParaRPr lang="en-US"/>
          </a:p>
        </p:txBody>
      </p:sp>
      <p:sp>
        <p:nvSpPr>
          <p:cNvPr id="5" name="Footer Placeholder 4">
            <a:extLst>
              <a:ext uri="{FF2B5EF4-FFF2-40B4-BE49-F238E27FC236}">
                <a16:creationId xmlns:a16="http://schemas.microsoft.com/office/drawing/2014/main" id="{B7E05420-7736-4218-9673-466C2BEEE1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6E966D-605D-4AA5-BD1E-DF3E15B90050}"/>
              </a:ext>
            </a:extLst>
          </p:cNvPr>
          <p:cNvSpPr>
            <a:spLocks noGrp="1"/>
          </p:cNvSpPr>
          <p:nvPr>
            <p:ph type="sldNum" sz="quarter" idx="12"/>
          </p:nvPr>
        </p:nvSpPr>
        <p:spPr/>
        <p:txBody>
          <a:bodyPr/>
          <a:lstStyle/>
          <a:p>
            <a:fld id="{A329A3D5-B2CA-462E-A221-25CD4757732E}" type="slidenum">
              <a:rPr lang="en-US" smtClean="0"/>
              <a:t>‹#›</a:t>
            </a:fld>
            <a:endParaRPr lang="en-US"/>
          </a:p>
        </p:txBody>
      </p:sp>
    </p:spTree>
    <p:extLst>
      <p:ext uri="{BB962C8B-B14F-4D97-AF65-F5344CB8AC3E}">
        <p14:creationId xmlns:p14="http://schemas.microsoft.com/office/powerpoint/2010/main" val="3423110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37B98-63F3-48C0-94AB-8C4B503175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B7B51B-9A42-44BA-B662-4822B7802B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F96524-0526-4299-89A3-0DA2579629E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CB455F-066D-431C-BF22-A506D4674F9C}"/>
              </a:ext>
            </a:extLst>
          </p:cNvPr>
          <p:cNvSpPr>
            <a:spLocks noGrp="1"/>
          </p:cNvSpPr>
          <p:nvPr>
            <p:ph type="dt" sz="half" idx="10"/>
          </p:nvPr>
        </p:nvSpPr>
        <p:spPr/>
        <p:txBody>
          <a:bodyPr/>
          <a:lstStyle/>
          <a:p>
            <a:fld id="{6257E865-CE18-41A9-97BF-BF161D30EF04}" type="datetime1">
              <a:rPr lang="en-US" smtClean="0"/>
              <a:t>4/11/2022</a:t>
            </a:fld>
            <a:endParaRPr lang="en-US"/>
          </a:p>
        </p:txBody>
      </p:sp>
      <p:sp>
        <p:nvSpPr>
          <p:cNvPr id="6" name="Footer Placeholder 5">
            <a:extLst>
              <a:ext uri="{FF2B5EF4-FFF2-40B4-BE49-F238E27FC236}">
                <a16:creationId xmlns:a16="http://schemas.microsoft.com/office/drawing/2014/main" id="{36932CC3-C9B1-45A6-AE84-5BEA570A79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CBB7F9-6254-4F1E-90D5-A00E19FFA9B5}"/>
              </a:ext>
            </a:extLst>
          </p:cNvPr>
          <p:cNvSpPr>
            <a:spLocks noGrp="1"/>
          </p:cNvSpPr>
          <p:nvPr>
            <p:ph type="sldNum" sz="quarter" idx="12"/>
          </p:nvPr>
        </p:nvSpPr>
        <p:spPr/>
        <p:txBody>
          <a:bodyPr/>
          <a:lstStyle/>
          <a:p>
            <a:fld id="{A329A3D5-B2CA-462E-A221-25CD4757732E}" type="slidenum">
              <a:rPr lang="en-US" smtClean="0"/>
              <a:t>‹#›</a:t>
            </a:fld>
            <a:endParaRPr lang="en-US"/>
          </a:p>
        </p:txBody>
      </p:sp>
    </p:spTree>
    <p:extLst>
      <p:ext uri="{BB962C8B-B14F-4D97-AF65-F5344CB8AC3E}">
        <p14:creationId xmlns:p14="http://schemas.microsoft.com/office/powerpoint/2010/main" val="83831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6CA6C-21F2-4B1F-8D2D-91336D9579E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6F2EFAF-5BA2-48BB-BE71-BD9E7C0A5E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4B06F3-D6FE-4B1B-A30A-BC85028B327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7071F7-9675-495E-997B-7207281D97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C15917-B090-479C-B7C3-2F80AA63FAC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0C51F0-D038-451D-96AC-F60FF8F41B9A}"/>
              </a:ext>
            </a:extLst>
          </p:cNvPr>
          <p:cNvSpPr>
            <a:spLocks noGrp="1"/>
          </p:cNvSpPr>
          <p:nvPr>
            <p:ph type="dt" sz="half" idx="10"/>
          </p:nvPr>
        </p:nvSpPr>
        <p:spPr/>
        <p:txBody>
          <a:bodyPr/>
          <a:lstStyle/>
          <a:p>
            <a:fld id="{0AC50BC1-4751-4923-8440-150263412D2D}" type="datetime1">
              <a:rPr lang="en-US" smtClean="0"/>
              <a:t>4/11/2022</a:t>
            </a:fld>
            <a:endParaRPr lang="en-US"/>
          </a:p>
        </p:txBody>
      </p:sp>
      <p:sp>
        <p:nvSpPr>
          <p:cNvPr id="8" name="Footer Placeholder 7">
            <a:extLst>
              <a:ext uri="{FF2B5EF4-FFF2-40B4-BE49-F238E27FC236}">
                <a16:creationId xmlns:a16="http://schemas.microsoft.com/office/drawing/2014/main" id="{7430A42F-46FC-4727-9C48-52EB333234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E9D5BF-58C6-44B9-A1D6-C094DB02E93A}"/>
              </a:ext>
            </a:extLst>
          </p:cNvPr>
          <p:cNvSpPr>
            <a:spLocks noGrp="1"/>
          </p:cNvSpPr>
          <p:nvPr>
            <p:ph type="sldNum" sz="quarter" idx="12"/>
          </p:nvPr>
        </p:nvSpPr>
        <p:spPr/>
        <p:txBody>
          <a:bodyPr/>
          <a:lstStyle/>
          <a:p>
            <a:fld id="{A329A3D5-B2CA-462E-A221-25CD4757732E}" type="slidenum">
              <a:rPr lang="en-US" smtClean="0"/>
              <a:t>‹#›</a:t>
            </a:fld>
            <a:endParaRPr lang="en-US"/>
          </a:p>
        </p:txBody>
      </p:sp>
    </p:spTree>
    <p:extLst>
      <p:ext uri="{BB962C8B-B14F-4D97-AF65-F5344CB8AC3E}">
        <p14:creationId xmlns:p14="http://schemas.microsoft.com/office/powerpoint/2010/main" val="766590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94777-375B-4C9D-9474-98AA8A4A743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9B94632-87F5-44B5-BAFE-91B60718D051}"/>
              </a:ext>
            </a:extLst>
          </p:cNvPr>
          <p:cNvSpPr>
            <a:spLocks noGrp="1"/>
          </p:cNvSpPr>
          <p:nvPr>
            <p:ph type="dt" sz="half" idx="10"/>
          </p:nvPr>
        </p:nvSpPr>
        <p:spPr/>
        <p:txBody>
          <a:bodyPr/>
          <a:lstStyle/>
          <a:p>
            <a:fld id="{6F310409-8FBD-4BD9-A931-D811CBD2602C}" type="datetime1">
              <a:rPr lang="en-US" smtClean="0"/>
              <a:t>4/11/2022</a:t>
            </a:fld>
            <a:endParaRPr lang="en-US"/>
          </a:p>
        </p:txBody>
      </p:sp>
      <p:sp>
        <p:nvSpPr>
          <p:cNvPr id="4" name="Footer Placeholder 3">
            <a:extLst>
              <a:ext uri="{FF2B5EF4-FFF2-40B4-BE49-F238E27FC236}">
                <a16:creationId xmlns:a16="http://schemas.microsoft.com/office/drawing/2014/main" id="{213802A3-C688-4530-A760-1E4729D227A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E6A0519-74E4-4B3B-8152-0F0B58BA9605}"/>
              </a:ext>
            </a:extLst>
          </p:cNvPr>
          <p:cNvSpPr>
            <a:spLocks noGrp="1"/>
          </p:cNvSpPr>
          <p:nvPr>
            <p:ph type="sldNum" sz="quarter" idx="12"/>
          </p:nvPr>
        </p:nvSpPr>
        <p:spPr/>
        <p:txBody>
          <a:bodyPr/>
          <a:lstStyle/>
          <a:p>
            <a:fld id="{A329A3D5-B2CA-462E-A221-25CD4757732E}" type="slidenum">
              <a:rPr lang="en-US" smtClean="0"/>
              <a:t>‹#›</a:t>
            </a:fld>
            <a:endParaRPr lang="en-US"/>
          </a:p>
        </p:txBody>
      </p:sp>
    </p:spTree>
    <p:extLst>
      <p:ext uri="{BB962C8B-B14F-4D97-AF65-F5344CB8AC3E}">
        <p14:creationId xmlns:p14="http://schemas.microsoft.com/office/powerpoint/2010/main" val="2170828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661793-CEC5-4A28-BEB6-6FB7F67531CB}"/>
              </a:ext>
            </a:extLst>
          </p:cNvPr>
          <p:cNvSpPr>
            <a:spLocks noGrp="1"/>
          </p:cNvSpPr>
          <p:nvPr>
            <p:ph type="dt" sz="half" idx="10"/>
          </p:nvPr>
        </p:nvSpPr>
        <p:spPr/>
        <p:txBody>
          <a:bodyPr/>
          <a:lstStyle/>
          <a:p>
            <a:fld id="{93EBCE0F-9C83-45AB-986C-21E0886DE645}" type="datetime1">
              <a:rPr lang="en-US" smtClean="0"/>
              <a:t>4/11/2022</a:t>
            </a:fld>
            <a:endParaRPr lang="en-US"/>
          </a:p>
        </p:txBody>
      </p:sp>
      <p:sp>
        <p:nvSpPr>
          <p:cNvPr id="3" name="Footer Placeholder 2">
            <a:extLst>
              <a:ext uri="{FF2B5EF4-FFF2-40B4-BE49-F238E27FC236}">
                <a16:creationId xmlns:a16="http://schemas.microsoft.com/office/drawing/2014/main" id="{08E73BC0-26D3-4A4F-A1E5-DAEDE470EF4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A8D2495-2EC0-4922-BA0C-81EEDF03D89E}"/>
              </a:ext>
            </a:extLst>
          </p:cNvPr>
          <p:cNvSpPr>
            <a:spLocks noGrp="1"/>
          </p:cNvSpPr>
          <p:nvPr>
            <p:ph type="sldNum" sz="quarter" idx="12"/>
          </p:nvPr>
        </p:nvSpPr>
        <p:spPr/>
        <p:txBody>
          <a:bodyPr/>
          <a:lstStyle/>
          <a:p>
            <a:fld id="{A329A3D5-B2CA-462E-A221-25CD4757732E}" type="slidenum">
              <a:rPr lang="en-US" smtClean="0"/>
              <a:t>‹#›</a:t>
            </a:fld>
            <a:endParaRPr lang="en-US"/>
          </a:p>
        </p:txBody>
      </p:sp>
    </p:spTree>
    <p:extLst>
      <p:ext uri="{BB962C8B-B14F-4D97-AF65-F5344CB8AC3E}">
        <p14:creationId xmlns:p14="http://schemas.microsoft.com/office/powerpoint/2010/main" val="886697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3597E-7267-48DD-AD6B-3E8BEF7F3B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FFBE3B-1AA9-4E5C-B3D9-CEB8973337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3F0318-8B79-40C5-9B07-9D3680217D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689345-A7A9-45CD-B559-6CBF4A23BCE8}"/>
              </a:ext>
            </a:extLst>
          </p:cNvPr>
          <p:cNvSpPr>
            <a:spLocks noGrp="1"/>
          </p:cNvSpPr>
          <p:nvPr>
            <p:ph type="dt" sz="half" idx="10"/>
          </p:nvPr>
        </p:nvSpPr>
        <p:spPr/>
        <p:txBody>
          <a:bodyPr/>
          <a:lstStyle/>
          <a:p>
            <a:fld id="{D99C8FBC-957E-47F4-AF93-8D0E06289D62}" type="datetime1">
              <a:rPr lang="en-US" smtClean="0"/>
              <a:t>4/11/2022</a:t>
            </a:fld>
            <a:endParaRPr lang="en-US"/>
          </a:p>
        </p:txBody>
      </p:sp>
      <p:sp>
        <p:nvSpPr>
          <p:cNvPr id="6" name="Footer Placeholder 5">
            <a:extLst>
              <a:ext uri="{FF2B5EF4-FFF2-40B4-BE49-F238E27FC236}">
                <a16:creationId xmlns:a16="http://schemas.microsoft.com/office/drawing/2014/main" id="{A5F91F0A-36DF-468B-A541-103B1D483D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FF3485-A706-4A11-8195-7391591CDE73}"/>
              </a:ext>
            </a:extLst>
          </p:cNvPr>
          <p:cNvSpPr>
            <a:spLocks noGrp="1"/>
          </p:cNvSpPr>
          <p:nvPr>
            <p:ph type="sldNum" sz="quarter" idx="12"/>
          </p:nvPr>
        </p:nvSpPr>
        <p:spPr/>
        <p:txBody>
          <a:bodyPr/>
          <a:lstStyle/>
          <a:p>
            <a:fld id="{A329A3D5-B2CA-462E-A221-25CD4757732E}" type="slidenum">
              <a:rPr lang="en-US" smtClean="0"/>
              <a:t>‹#›</a:t>
            </a:fld>
            <a:endParaRPr lang="en-US"/>
          </a:p>
        </p:txBody>
      </p:sp>
    </p:spTree>
    <p:extLst>
      <p:ext uri="{BB962C8B-B14F-4D97-AF65-F5344CB8AC3E}">
        <p14:creationId xmlns:p14="http://schemas.microsoft.com/office/powerpoint/2010/main" val="1907986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A029B-913E-49CC-AA11-08DD4CA079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2051575-C8ED-471F-9984-104F3B62A3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49EBF3-2D2F-47D1-9CBE-24BE8BC29A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45AABD-73E4-4472-9A7C-C3E274D4F9D4}"/>
              </a:ext>
            </a:extLst>
          </p:cNvPr>
          <p:cNvSpPr>
            <a:spLocks noGrp="1"/>
          </p:cNvSpPr>
          <p:nvPr>
            <p:ph type="dt" sz="half" idx="10"/>
          </p:nvPr>
        </p:nvSpPr>
        <p:spPr/>
        <p:txBody>
          <a:bodyPr/>
          <a:lstStyle/>
          <a:p>
            <a:fld id="{8CFDAE47-DB26-4186-9872-12AA89BEF366}" type="datetime1">
              <a:rPr lang="en-US" smtClean="0"/>
              <a:t>4/11/2022</a:t>
            </a:fld>
            <a:endParaRPr lang="en-US"/>
          </a:p>
        </p:txBody>
      </p:sp>
      <p:sp>
        <p:nvSpPr>
          <p:cNvPr id="6" name="Footer Placeholder 5">
            <a:extLst>
              <a:ext uri="{FF2B5EF4-FFF2-40B4-BE49-F238E27FC236}">
                <a16:creationId xmlns:a16="http://schemas.microsoft.com/office/drawing/2014/main" id="{2BCC30E9-869A-42CF-9317-E731121D39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4EB177-30AB-4FC5-AC00-F1C55C3E99D7}"/>
              </a:ext>
            </a:extLst>
          </p:cNvPr>
          <p:cNvSpPr>
            <a:spLocks noGrp="1"/>
          </p:cNvSpPr>
          <p:nvPr>
            <p:ph type="sldNum" sz="quarter" idx="12"/>
          </p:nvPr>
        </p:nvSpPr>
        <p:spPr/>
        <p:txBody>
          <a:bodyPr/>
          <a:lstStyle/>
          <a:p>
            <a:fld id="{A329A3D5-B2CA-462E-A221-25CD4757732E}" type="slidenum">
              <a:rPr lang="en-US" smtClean="0"/>
              <a:t>‹#›</a:t>
            </a:fld>
            <a:endParaRPr lang="en-US"/>
          </a:p>
        </p:txBody>
      </p:sp>
    </p:spTree>
    <p:extLst>
      <p:ext uri="{BB962C8B-B14F-4D97-AF65-F5344CB8AC3E}">
        <p14:creationId xmlns:p14="http://schemas.microsoft.com/office/powerpoint/2010/main" val="2718233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6FE19E-1D59-4BCC-A5E7-8D116B55B2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3EA027A-6CD7-4D07-9842-C7D274CBF0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D998EF-3B8C-4881-9EBF-E5F3EEC2A1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594526-A7D7-454E-B513-8FE5C9751A21}" type="datetime1">
              <a:rPr lang="en-US" smtClean="0"/>
              <a:t>4/11/2022</a:t>
            </a:fld>
            <a:endParaRPr lang="en-US"/>
          </a:p>
        </p:txBody>
      </p:sp>
      <p:sp>
        <p:nvSpPr>
          <p:cNvPr id="5" name="Footer Placeholder 4">
            <a:extLst>
              <a:ext uri="{FF2B5EF4-FFF2-40B4-BE49-F238E27FC236}">
                <a16:creationId xmlns:a16="http://schemas.microsoft.com/office/drawing/2014/main" id="{B2A9BE15-9AEF-4141-87A5-6A6F706F73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6C046A0-5C52-4694-8C85-2C17AD09AE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29A3D5-B2CA-462E-A221-25CD4757732E}" type="slidenum">
              <a:rPr lang="en-US" smtClean="0"/>
              <a:t>‹#›</a:t>
            </a:fld>
            <a:endParaRPr lang="en-US"/>
          </a:p>
        </p:txBody>
      </p:sp>
    </p:spTree>
    <p:extLst>
      <p:ext uri="{BB962C8B-B14F-4D97-AF65-F5344CB8AC3E}">
        <p14:creationId xmlns:p14="http://schemas.microsoft.com/office/powerpoint/2010/main" val="42822239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7D1191-50EE-408C-85D4-293C8A1258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185C5C-73EC-4287-B9A2-9850E6116E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4182F6-5744-4755-B1E1-2213EE7007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A481D7-A8EE-4388-BD0C-12B448956E28}" type="datetimeFigureOut">
              <a:rPr lang="en-US" smtClean="0"/>
              <a:t>4/11/2022</a:t>
            </a:fld>
            <a:endParaRPr lang="en-US"/>
          </a:p>
        </p:txBody>
      </p:sp>
      <p:sp>
        <p:nvSpPr>
          <p:cNvPr id="5" name="Footer Placeholder 4">
            <a:extLst>
              <a:ext uri="{FF2B5EF4-FFF2-40B4-BE49-F238E27FC236}">
                <a16:creationId xmlns:a16="http://schemas.microsoft.com/office/drawing/2014/main" id="{9328F7FA-85B5-4939-B752-2D81590D4A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BE08162-28AE-491A-9803-D1AC8C7B7C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066578-9BB0-4365-AA9C-57E8205DD4B6}" type="slidenum">
              <a:rPr lang="en-US" smtClean="0"/>
              <a:t>‹#›</a:t>
            </a:fld>
            <a:endParaRPr lang="en-US"/>
          </a:p>
        </p:txBody>
      </p:sp>
    </p:spTree>
    <p:extLst>
      <p:ext uri="{BB962C8B-B14F-4D97-AF65-F5344CB8AC3E}">
        <p14:creationId xmlns:p14="http://schemas.microsoft.com/office/powerpoint/2010/main" val="1932923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maine.gov/dep/spills/emergspillresp/grp_web/regionb-documents/B-35-1.pdf" TargetMode="External"/><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maine.gov/dep/spills/emergspillresp/grp_web/regiona-documents/A-05-1.pdf" TargetMode="External"/><Relationship Id="rId2" Type="http://schemas.openxmlformats.org/officeDocument/2006/relationships/image" Target="../media/image4.png"/><Relationship Id="rId1" Type="http://schemas.openxmlformats.org/officeDocument/2006/relationships/slideLayout" Target="../slideLayouts/slideLayout18.xml"/><Relationship Id="rId4"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9228D-4426-484E-ADCD-2F9E5774D3E7}"/>
              </a:ext>
            </a:extLst>
          </p:cNvPr>
          <p:cNvSpPr>
            <a:spLocks noGrp="1"/>
          </p:cNvSpPr>
          <p:nvPr>
            <p:ph type="ctrTitle"/>
          </p:nvPr>
        </p:nvSpPr>
        <p:spPr>
          <a:xfrm>
            <a:off x="1776552" y="1783071"/>
            <a:ext cx="3466011" cy="670560"/>
          </a:xfrm>
        </p:spPr>
        <p:txBody>
          <a:bodyPr>
            <a:noAutofit/>
          </a:bodyPr>
          <a:lstStyle/>
          <a:p>
            <a:br>
              <a:rPr lang="en-US" sz="2000"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Maine Marine Oil Spill Contingency Plan</a:t>
            </a:r>
          </a:p>
        </p:txBody>
      </p:sp>
      <p:sp>
        <p:nvSpPr>
          <p:cNvPr id="3" name="Subtitle 2">
            <a:extLst>
              <a:ext uri="{FF2B5EF4-FFF2-40B4-BE49-F238E27FC236}">
                <a16:creationId xmlns:a16="http://schemas.microsoft.com/office/drawing/2014/main" id="{15675555-FA7C-4E6E-B399-E7A609A2F594}"/>
              </a:ext>
            </a:extLst>
          </p:cNvPr>
          <p:cNvSpPr>
            <a:spLocks noGrp="1"/>
          </p:cNvSpPr>
          <p:nvPr>
            <p:ph type="subTitle" idx="1"/>
          </p:nvPr>
        </p:nvSpPr>
        <p:spPr>
          <a:xfrm>
            <a:off x="1506587" y="2601684"/>
            <a:ext cx="4005943" cy="1587139"/>
          </a:xfrm>
        </p:spPr>
        <p:txBody>
          <a:bodyPr>
            <a:normAutofit fontScale="92500" lnSpcReduction="20000"/>
          </a:bodyPr>
          <a:lstStyle/>
          <a:p>
            <a:pPr>
              <a:lnSpc>
                <a:spcPct val="100000"/>
              </a:lnSpc>
              <a:spcBef>
                <a:spcPts val="0"/>
              </a:spcBef>
            </a:pPr>
            <a:r>
              <a:rPr lang="en-US" sz="4000" dirty="0">
                <a:latin typeface="Arial" panose="020B0604020202020204" pitchFamily="34" charset="0"/>
                <a:cs typeface="Arial" panose="020B0604020202020204" pitchFamily="34" charset="0"/>
              </a:rPr>
              <a:t>30th Anniversary and Appendix I Refresh</a:t>
            </a:r>
          </a:p>
        </p:txBody>
      </p:sp>
      <p:sp>
        <p:nvSpPr>
          <p:cNvPr id="6" name="TextBox 5">
            <a:extLst>
              <a:ext uri="{FF2B5EF4-FFF2-40B4-BE49-F238E27FC236}">
                <a16:creationId xmlns:a16="http://schemas.microsoft.com/office/drawing/2014/main" id="{7F198E76-0320-4328-A318-4B1A92B1156A}"/>
              </a:ext>
            </a:extLst>
          </p:cNvPr>
          <p:cNvSpPr txBox="1"/>
          <p:nvPr/>
        </p:nvSpPr>
        <p:spPr>
          <a:xfrm>
            <a:off x="4297680" y="5678646"/>
            <a:ext cx="3596640" cy="738664"/>
          </a:xfrm>
          <a:prstGeom prst="rect">
            <a:avLst/>
          </a:prstGeom>
          <a:noFill/>
        </p:spPr>
        <p:txBody>
          <a:bodyPr wrap="square" rtlCol="0">
            <a:spAutoFit/>
          </a:bodyPr>
          <a:lstStyle/>
          <a:p>
            <a:pPr algn="ctr"/>
            <a:r>
              <a:rPr lang="en-US" sz="1400" dirty="0"/>
              <a:t>Jason L. Weigle, Ph.D.</a:t>
            </a:r>
          </a:p>
          <a:p>
            <a:pPr algn="ctr"/>
            <a:r>
              <a:rPr lang="en-US" sz="1400" dirty="0"/>
              <a:t>Response Support Specialist</a:t>
            </a:r>
          </a:p>
          <a:p>
            <a:pPr algn="ctr"/>
            <a:r>
              <a:rPr lang="en-US" sz="1400" dirty="0"/>
              <a:t>jason.weigle@maine.gov</a:t>
            </a:r>
          </a:p>
        </p:txBody>
      </p:sp>
      <p:pic>
        <p:nvPicPr>
          <p:cNvPr id="14" name="Picture 13" descr="Diagram&#10;&#10;Description automatically generated">
            <a:extLst>
              <a:ext uri="{FF2B5EF4-FFF2-40B4-BE49-F238E27FC236}">
                <a16:creationId xmlns:a16="http://schemas.microsoft.com/office/drawing/2014/main" id="{50845E84-DB9F-4605-A7FE-0F562A7727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8009" y="1606724"/>
            <a:ext cx="2646488" cy="2669180"/>
          </a:xfrm>
          <a:prstGeom prst="rect">
            <a:avLst/>
          </a:prstGeom>
        </p:spPr>
      </p:pic>
    </p:spTree>
    <p:extLst>
      <p:ext uri="{BB962C8B-B14F-4D97-AF65-F5344CB8AC3E}">
        <p14:creationId xmlns:p14="http://schemas.microsoft.com/office/powerpoint/2010/main" val="4067334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35-1">
            <a:extLst>
              <a:ext uri="{FF2B5EF4-FFF2-40B4-BE49-F238E27FC236}">
                <a16:creationId xmlns:a16="http://schemas.microsoft.com/office/drawing/2014/main" id="{533BAE50-D58C-4B4E-A3D3-3DDBE554AE5B}"/>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54706" y="-5344"/>
            <a:ext cx="8874125" cy="6858000"/>
          </a:xfrm>
          <a:prstGeom prst="rect">
            <a:avLst/>
          </a:prstGeom>
        </p:spPr>
      </p:pic>
      <p:graphicFrame>
        <p:nvGraphicFramePr>
          <p:cNvPr id="2" name="Table 1">
            <a:extLst>
              <a:ext uri="{FF2B5EF4-FFF2-40B4-BE49-F238E27FC236}">
                <a16:creationId xmlns:a16="http://schemas.microsoft.com/office/drawing/2014/main" id="{E27BF958-2A3E-4373-B307-1AA08796E050}"/>
              </a:ext>
            </a:extLst>
          </p:cNvPr>
          <p:cNvGraphicFramePr>
            <a:graphicFrameLocks noGrp="1"/>
          </p:cNvGraphicFramePr>
          <p:nvPr/>
        </p:nvGraphicFramePr>
        <p:xfrm>
          <a:off x="9105194" y="2548555"/>
          <a:ext cx="2832100" cy="2476500"/>
        </p:xfrm>
        <a:graphic>
          <a:graphicData uri="http://schemas.openxmlformats.org/drawingml/2006/table">
            <a:tbl>
              <a:tblPr/>
              <a:tblGrid>
                <a:gridCol w="837261">
                  <a:extLst>
                    <a:ext uri="{9D8B030D-6E8A-4147-A177-3AD203B41FA5}">
                      <a16:colId xmlns:a16="http://schemas.microsoft.com/office/drawing/2014/main" val="4236601245"/>
                    </a:ext>
                  </a:extLst>
                </a:gridCol>
                <a:gridCol w="675518">
                  <a:extLst>
                    <a:ext uri="{9D8B030D-6E8A-4147-A177-3AD203B41FA5}">
                      <a16:colId xmlns:a16="http://schemas.microsoft.com/office/drawing/2014/main" val="1261486253"/>
                    </a:ext>
                  </a:extLst>
                </a:gridCol>
                <a:gridCol w="1319321">
                  <a:extLst>
                    <a:ext uri="{9D8B030D-6E8A-4147-A177-3AD203B41FA5}">
                      <a16:colId xmlns:a16="http://schemas.microsoft.com/office/drawing/2014/main" val="799156378"/>
                    </a:ext>
                  </a:extLst>
                </a:gridCol>
              </a:tblGrid>
              <a:tr h="190500">
                <a:tc>
                  <a:txBody>
                    <a:bodyPr/>
                    <a:lstStyle/>
                    <a:p>
                      <a:pPr algn="ctr" fontAlgn="b"/>
                      <a:r>
                        <a:rPr lang="en-US" sz="1100" b="1" i="0" u="none" strike="noStrike">
                          <a:solidFill>
                            <a:srgbClr val="000000"/>
                          </a:solidFill>
                          <a:effectLst/>
                          <a:latin typeface="Calibri" panose="020F0502020204030204" pitchFamily="34" charset="0"/>
                        </a:rPr>
                        <a:t>SITENUMBER</a:t>
                      </a:r>
                    </a:p>
                  </a:txBody>
                  <a:tcPr marL="9525" marR="9525" marT="9525" marB="0" anchor="b">
                    <a:lnL>
                      <a:noFill/>
                    </a:lnL>
                    <a:lnR>
                      <a:noFill/>
                    </a:lnR>
                    <a:lnT>
                      <a:noFill/>
                    </a:lnT>
                    <a:lnB>
                      <a:noFill/>
                    </a:lnB>
                    <a:solidFill>
                      <a:srgbClr val="E7E6E6"/>
                    </a:solidFill>
                  </a:tcPr>
                </a:tc>
                <a:tc>
                  <a:txBody>
                    <a:bodyPr/>
                    <a:lstStyle/>
                    <a:p>
                      <a:pPr algn="ctr" fontAlgn="b"/>
                      <a:r>
                        <a:rPr lang="en-US" sz="1100" b="1" i="0" u="none" strike="noStrike">
                          <a:solidFill>
                            <a:srgbClr val="000000"/>
                          </a:solidFill>
                          <a:effectLst/>
                          <a:latin typeface="Calibri" panose="020F0502020204030204" pitchFamily="34" charset="0"/>
                        </a:rPr>
                        <a:t>NATLREGS</a:t>
                      </a:r>
                    </a:p>
                  </a:txBody>
                  <a:tcPr marL="9525" marR="9525" marT="9525" marB="0" anchor="b">
                    <a:lnL>
                      <a:noFill/>
                    </a:lnL>
                    <a:lnR>
                      <a:noFill/>
                    </a:lnR>
                    <a:lnT>
                      <a:noFill/>
                    </a:lnT>
                    <a:lnB>
                      <a:noFill/>
                    </a:lnB>
                    <a:solidFill>
                      <a:srgbClr val="E7E6E6"/>
                    </a:solidFill>
                  </a:tcPr>
                </a:tc>
                <a:tc>
                  <a:txBody>
                    <a:bodyPr/>
                    <a:lstStyle/>
                    <a:p>
                      <a:pPr algn="ctr" fontAlgn="b"/>
                      <a:r>
                        <a:rPr lang="en-US" sz="1100" b="1" i="0" u="none" strike="noStrike">
                          <a:solidFill>
                            <a:srgbClr val="000000"/>
                          </a:solidFill>
                          <a:effectLst/>
                          <a:latin typeface="Calibri" panose="020F0502020204030204" pitchFamily="34" charset="0"/>
                        </a:rPr>
                        <a:t>sitetype</a:t>
                      </a:r>
                    </a:p>
                  </a:txBody>
                  <a:tcPr marL="9525" marR="9525" marT="9525" marB="0" anchor="b">
                    <a:lnL>
                      <a:noFill/>
                    </a:lnL>
                    <a:lnR>
                      <a:noFill/>
                    </a:lnR>
                    <a:lnT>
                      <a:noFill/>
                    </a:lnT>
                    <a:lnB>
                      <a:noFill/>
                    </a:lnB>
                    <a:solidFill>
                      <a:srgbClr val="E7E6E6"/>
                    </a:solidFill>
                  </a:tcPr>
                </a:tc>
                <a:extLst>
                  <a:ext uri="{0D108BD9-81ED-4DB2-BD59-A6C34878D82A}">
                    <a16:rowId xmlns:a16="http://schemas.microsoft.com/office/drawing/2014/main" val="1638046323"/>
                  </a:ext>
                </a:extLst>
              </a:tr>
              <a:tr h="190500">
                <a:tc>
                  <a:txBody>
                    <a:bodyPr/>
                    <a:lstStyle/>
                    <a:p>
                      <a:pPr algn="l" fontAlgn="b"/>
                      <a:r>
                        <a:rPr lang="en-US" sz="1100" b="0" i="0" u="none" strike="noStrike">
                          <a:solidFill>
                            <a:srgbClr val="000000"/>
                          </a:solidFill>
                          <a:effectLst/>
                          <a:latin typeface="Calibri" panose="020F0502020204030204" pitchFamily="34" charset="0"/>
                        </a:rPr>
                        <a:t>016.006-</a:t>
                      </a:r>
                    </a:p>
                  </a:txBody>
                  <a:tcPr marL="9525" marR="9525" marT="9525" marB="0" anchor="b">
                    <a:lnL>
                      <a:noFill/>
                    </a:lnL>
                    <a:lnR>
                      <a:noFill/>
                    </a:lnR>
                    <a:lnT>
                      <a:noFill/>
                    </a:lnT>
                    <a:lnB>
                      <a:noFill/>
                    </a:lnB>
                    <a:solidFill>
                      <a:srgbClr val="E7E6E6"/>
                    </a:solidFill>
                  </a:tcPr>
                </a:tc>
                <a:tc>
                  <a:txBody>
                    <a:bodyPr/>
                    <a:lstStyle/>
                    <a:p>
                      <a:pPr algn="l" fontAlgn="b"/>
                      <a:r>
                        <a:rPr lang="en-US" sz="1100" b="0" i="0" u="none" strike="noStrike">
                          <a:solidFill>
                            <a:srgbClr val="000000"/>
                          </a:solidFill>
                          <a:effectLst/>
                          <a:latin typeface="Calibri" panose="020F0502020204030204" pitchFamily="34" charset="0"/>
                        </a:rPr>
                        <a:t>PL</a:t>
                      </a:r>
                    </a:p>
                  </a:txBody>
                  <a:tcPr marL="9525" marR="9525" marT="9525" marB="0" anchor="b">
                    <a:lnL>
                      <a:noFill/>
                    </a:lnL>
                    <a:lnR>
                      <a:noFill/>
                    </a:lnR>
                    <a:lnT>
                      <a:noFill/>
                    </a:lnT>
                    <a:lnB>
                      <a:noFill/>
                    </a:lnB>
                    <a:solidFill>
                      <a:srgbClr val="E7E6E6"/>
                    </a:solidFill>
                  </a:tcPr>
                </a:tc>
                <a:tc>
                  <a:txBody>
                    <a:bodyPr/>
                    <a:lstStyle/>
                    <a:p>
                      <a:pPr algn="l" fontAlgn="b"/>
                      <a:r>
                        <a:rPr lang="en-US" sz="1100" b="0" i="0" u="none" strike="noStrike">
                          <a:solidFill>
                            <a:srgbClr val="000000"/>
                          </a:solidFill>
                          <a:effectLst/>
                          <a:latin typeface="Calibri" panose="020F0502020204030204" pitchFamily="34" charset="0"/>
                        </a:rPr>
                        <a:t>Native American site</a:t>
                      </a:r>
                    </a:p>
                  </a:txBody>
                  <a:tcPr marL="9525" marR="9525" marT="9525" marB="0" anchor="b">
                    <a:lnL>
                      <a:noFill/>
                    </a:lnL>
                    <a:lnR>
                      <a:noFill/>
                    </a:lnR>
                    <a:lnT>
                      <a:noFill/>
                    </a:lnT>
                    <a:lnB>
                      <a:noFill/>
                    </a:lnB>
                    <a:solidFill>
                      <a:srgbClr val="E7E6E6"/>
                    </a:solidFill>
                  </a:tcPr>
                </a:tc>
                <a:extLst>
                  <a:ext uri="{0D108BD9-81ED-4DB2-BD59-A6C34878D82A}">
                    <a16:rowId xmlns:a16="http://schemas.microsoft.com/office/drawing/2014/main" val="3958127578"/>
                  </a:ext>
                </a:extLst>
              </a:tr>
              <a:tr h="190500">
                <a:tc>
                  <a:txBody>
                    <a:bodyPr/>
                    <a:lstStyle/>
                    <a:p>
                      <a:pPr algn="l" fontAlgn="b"/>
                      <a:r>
                        <a:rPr lang="en-US" sz="1100" b="0" i="0" u="none" strike="noStrike">
                          <a:solidFill>
                            <a:srgbClr val="000000"/>
                          </a:solidFill>
                          <a:effectLst/>
                          <a:latin typeface="Calibri" panose="020F0502020204030204" pitchFamily="34" charset="0"/>
                        </a:rPr>
                        <a:t>016.078-</a:t>
                      </a:r>
                    </a:p>
                  </a:txBody>
                  <a:tcPr marL="9525" marR="9525" marT="9525" marB="0" anchor="b">
                    <a:lnL>
                      <a:noFill/>
                    </a:lnL>
                    <a:lnR>
                      <a:noFill/>
                    </a:lnR>
                    <a:lnT>
                      <a:noFill/>
                    </a:lnT>
                    <a:lnB>
                      <a:noFill/>
                    </a:lnB>
                    <a:solidFill>
                      <a:srgbClr val="E7E6E6"/>
                    </a:solidFill>
                  </a:tcPr>
                </a:tc>
                <a:tc>
                  <a:txBody>
                    <a:bodyPr/>
                    <a:lstStyle/>
                    <a:p>
                      <a:pPr algn="l" fontAlgn="b"/>
                      <a:r>
                        <a:rPr lang="en-US" sz="1100" b="0" i="0" u="none" strike="noStrike">
                          <a:solidFill>
                            <a:srgbClr val="000000"/>
                          </a:solidFill>
                          <a:effectLst/>
                          <a:latin typeface="Calibri" panose="020F0502020204030204" pitchFamily="34" charset="0"/>
                        </a:rPr>
                        <a:t>NS</a:t>
                      </a:r>
                    </a:p>
                  </a:txBody>
                  <a:tcPr marL="9525" marR="9525" marT="9525" marB="0" anchor="b">
                    <a:lnL>
                      <a:noFill/>
                    </a:lnL>
                    <a:lnR>
                      <a:noFill/>
                    </a:lnR>
                    <a:lnT>
                      <a:noFill/>
                    </a:lnT>
                    <a:lnB>
                      <a:noFill/>
                    </a:lnB>
                    <a:solidFill>
                      <a:srgbClr val="E7E6E6"/>
                    </a:solidFill>
                  </a:tcPr>
                </a:tc>
                <a:tc>
                  <a:txBody>
                    <a:bodyPr/>
                    <a:lstStyle/>
                    <a:p>
                      <a:pPr algn="l" fontAlgn="b"/>
                      <a:r>
                        <a:rPr lang="en-US" sz="1100" b="0" i="0" u="none" strike="noStrike">
                          <a:solidFill>
                            <a:srgbClr val="000000"/>
                          </a:solidFill>
                          <a:effectLst/>
                          <a:latin typeface="Calibri" panose="020F0502020204030204" pitchFamily="34" charset="0"/>
                        </a:rPr>
                        <a:t>Native American site</a:t>
                      </a:r>
                    </a:p>
                  </a:txBody>
                  <a:tcPr marL="9525" marR="9525" marT="9525" marB="0" anchor="b">
                    <a:lnL>
                      <a:noFill/>
                    </a:lnL>
                    <a:lnR>
                      <a:noFill/>
                    </a:lnR>
                    <a:lnT>
                      <a:noFill/>
                    </a:lnT>
                    <a:lnB>
                      <a:noFill/>
                    </a:lnB>
                    <a:solidFill>
                      <a:srgbClr val="E7E6E6"/>
                    </a:solidFill>
                  </a:tcPr>
                </a:tc>
                <a:extLst>
                  <a:ext uri="{0D108BD9-81ED-4DB2-BD59-A6C34878D82A}">
                    <a16:rowId xmlns:a16="http://schemas.microsoft.com/office/drawing/2014/main" val="3412123536"/>
                  </a:ext>
                </a:extLst>
              </a:tr>
              <a:tr h="190500">
                <a:tc>
                  <a:txBody>
                    <a:bodyPr/>
                    <a:lstStyle/>
                    <a:p>
                      <a:pPr algn="l" fontAlgn="b"/>
                      <a:r>
                        <a:rPr lang="en-US" sz="1100" b="0" i="0" u="none" strike="noStrike">
                          <a:solidFill>
                            <a:srgbClr val="000000"/>
                          </a:solidFill>
                          <a:effectLst/>
                          <a:latin typeface="Calibri" panose="020F0502020204030204" pitchFamily="34" charset="0"/>
                        </a:rPr>
                        <a:t>016.091-</a:t>
                      </a:r>
                    </a:p>
                  </a:txBody>
                  <a:tcPr marL="9525" marR="9525" marT="9525" marB="0" anchor="b">
                    <a:lnL>
                      <a:noFill/>
                    </a:lnL>
                    <a:lnR>
                      <a:noFill/>
                    </a:lnR>
                    <a:lnT>
                      <a:noFill/>
                    </a:lnT>
                    <a:lnB>
                      <a:noFill/>
                    </a:lnB>
                    <a:solidFill>
                      <a:srgbClr val="E7E6E6"/>
                    </a:solidFill>
                  </a:tcPr>
                </a:tc>
                <a:tc>
                  <a:txBody>
                    <a:bodyPr/>
                    <a:lstStyle/>
                    <a:p>
                      <a:pPr algn="l" fontAlgn="b"/>
                      <a:r>
                        <a:rPr lang="en-US" sz="1100" b="0" i="0" u="none" strike="noStrike">
                          <a:solidFill>
                            <a:srgbClr val="000000"/>
                          </a:solidFill>
                          <a:effectLst/>
                          <a:latin typeface="Calibri" panose="020F0502020204030204" pitchFamily="34" charset="0"/>
                        </a:rPr>
                        <a:t>NS</a:t>
                      </a:r>
                    </a:p>
                  </a:txBody>
                  <a:tcPr marL="9525" marR="9525" marT="9525" marB="0" anchor="b">
                    <a:lnL>
                      <a:noFill/>
                    </a:lnL>
                    <a:lnR>
                      <a:noFill/>
                    </a:lnR>
                    <a:lnT>
                      <a:noFill/>
                    </a:lnT>
                    <a:lnB>
                      <a:noFill/>
                    </a:lnB>
                    <a:solidFill>
                      <a:srgbClr val="E7E6E6"/>
                    </a:solidFill>
                  </a:tcPr>
                </a:tc>
                <a:tc>
                  <a:txBody>
                    <a:bodyPr/>
                    <a:lstStyle/>
                    <a:p>
                      <a:pPr algn="l" fontAlgn="b"/>
                      <a:r>
                        <a:rPr lang="en-US" sz="1100" b="0" i="0" u="none" strike="noStrike">
                          <a:solidFill>
                            <a:srgbClr val="000000"/>
                          </a:solidFill>
                          <a:effectLst/>
                          <a:latin typeface="Calibri" panose="020F0502020204030204" pitchFamily="34" charset="0"/>
                        </a:rPr>
                        <a:t>Native American site</a:t>
                      </a:r>
                    </a:p>
                  </a:txBody>
                  <a:tcPr marL="9525" marR="9525" marT="9525" marB="0" anchor="b">
                    <a:lnL>
                      <a:noFill/>
                    </a:lnL>
                    <a:lnR>
                      <a:noFill/>
                    </a:lnR>
                    <a:lnT>
                      <a:noFill/>
                    </a:lnT>
                    <a:lnB>
                      <a:noFill/>
                    </a:lnB>
                    <a:solidFill>
                      <a:srgbClr val="E7E6E6"/>
                    </a:solidFill>
                  </a:tcPr>
                </a:tc>
                <a:extLst>
                  <a:ext uri="{0D108BD9-81ED-4DB2-BD59-A6C34878D82A}">
                    <a16:rowId xmlns:a16="http://schemas.microsoft.com/office/drawing/2014/main" val="3682199627"/>
                  </a:ext>
                </a:extLst>
              </a:tr>
              <a:tr h="190500">
                <a:tc>
                  <a:txBody>
                    <a:bodyPr/>
                    <a:lstStyle/>
                    <a:p>
                      <a:pPr algn="l" fontAlgn="b"/>
                      <a:r>
                        <a:rPr lang="en-US" sz="1100" b="0" i="0" u="none" strike="noStrike">
                          <a:solidFill>
                            <a:srgbClr val="000000"/>
                          </a:solidFill>
                          <a:effectLst/>
                          <a:latin typeface="Calibri" panose="020F0502020204030204" pitchFamily="34" charset="0"/>
                        </a:rPr>
                        <a:t>016.095-</a:t>
                      </a:r>
                    </a:p>
                  </a:txBody>
                  <a:tcPr marL="9525" marR="9525" marT="9525" marB="0" anchor="b">
                    <a:lnL>
                      <a:noFill/>
                    </a:lnL>
                    <a:lnR>
                      <a:noFill/>
                    </a:lnR>
                    <a:lnT>
                      <a:noFill/>
                    </a:lnT>
                    <a:lnB>
                      <a:noFill/>
                    </a:lnB>
                    <a:solidFill>
                      <a:srgbClr val="E7E6E6"/>
                    </a:solidFill>
                  </a:tcPr>
                </a:tc>
                <a:tc>
                  <a:txBody>
                    <a:bodyPr/>
                    <a:lstStyle/>
                    <a:p>
                      <a:pPr algn="l" fontAlgn="b"/>
                      <a:r>
                        <a:rPr lang="en-US" sz="1100" b="0" i="0" u="none" strike="noStrike">
                          <a:solidFill>
                            <a:srgbClr val="000000"/>
                          </a:solidFill>
                          <a:effectLst/>
                          <a:latin typeface="Calibri" panose="020F0502020204030204" pitchFamily="34" charset="0"/>
                        </a:rPr>
                        <a:t>NS</a:t>
                      </a:r>
                    </a:p>
                  </a:txBody>
                  <a:tcPr marL="9525" marR="9525" marT="9525" marB="0" anchor="b">
                    <a:lnL>
                      <a:noFill/>
                    </a:lnL>
                    <a:lnR>
                      <a:noFill/>
                    </a:lnR>
                    <a:lnT>
                      <a:noFill/>
                    </a:lnT>
                    <a:lnB>
                      <a:noFill/>
                    </a:lnB>
                    <a:solidFill>
                      <a:srgbClr val="E7E6E6"/>
                    </a:solidFill>
                  </a:tcPr>
                </a:tc>
                <a:tc>
                  <a:txBody>
                    <a:bodyPr/>
                    <a:lstStyle/>
                    <a:p>
                      <a:pPr algn="l" fontAlgn="b"/>
                      <a:r>
                        <a:rPr lang="en-US" sz="1100" b="0" i="0" u="none" strike="noStrike">
                          <a:solidFill>
                            <a:srgbClr val="000000"/>
                          </a:solidFill>
                          <a:effectLst/>
                          <a:latin typeface="Calibri" panose="020F0502020204030204" pitchFamily="34" charset="0"/>
                        </a:rPr>
                        <a:t>Native American site</a:t>
                      </a:r>
                    </a:p>
                  </a:txBody>
                  <a:tcPr marL="9525" marR="9525" marT="9525" marB="0" anchor="b">
                    <a:lnL>
                      <a:noFill/>
                    </a:lnL>
                    <a:lnR>
                      <a:noFill/>
                    </a:lnR>
                    <a:lnT>
                      <a:noFill/>
                    </a:lnT>
                    <a:lnB>
                      <a:noFill/>
                    </a:lnB>
                    <a:solidFill>
                      <a:srgbClr val="E7E6E6"/>
                    </a:solidFill>
                  </a:tcPr>
                </a:tc>
                <a:extLst>
                  <a:ext uri="{0D108BD9-81ED-4DB2-BD59-A6C34878D82A}">
                    <a16:rowId xmlns:a16="http://schemas.microsoft.com/office/drawing/2014/main" val="991875508"/>
                  </a:ext>
                </a:extLst>
              </a:tr>
              <a:tr h="190500">
                <a:tc>
                  <a:txBody>
                    <a:bodyPr/>
                    <a:lstStyle/>
                    <a:p>
                      <a:pPr algn="l" fontAlgn="b"/>
                      <a:r>
                        <a:rPr lang="en-US" sz="1100" b="0" i="0" u="none" strike="noStrike">
                          <a:solidFill>
                            <a:srgbClr val="000000"/>
                          </a:solidFill>
                          <a:effectLst/>
                          <a:latin typeface="Calibri" panose="020F0502020204030204" pitchFamily="34" charset="0"/>
                        </a:rPr>
                        <a:t>016.113-</a:t>
                      </a:r>
                    </a:p>
                  </a:txBody>
                  <a:tcPr marL="9525" marR="9525" marT="9525" marB="0" anchor="b">
                    <a:lnL>
                      <a:noFill/>
                    </a:lnL>
                    <a:lnR>
                      <a:noFill/>
                    </a:lnR>
                    <a:lnT>
                      <a:noFill/>
                    </a:lnT>
                    <a:lnB>
                      <a:noFill/>
                    </a:lnB>
                    <a:solidFill>
                      <a:srgbClr val="E7E6E6"/>
                    </a:solidFill>
                  </a:tcPr>
                </a:tc>
                <a:tc>
                  <a:txBody>
                    <a:bodyPr/>
                    <a:lstStyle/>
                    <a:p>
                      <a:pPr algn="l" fontAlgn="b"/>
                      <a:r>
                        <a:rPr lang="en-US" sz="1100" b="0" i="0" u="none" strike="noStrike">
                          <a:solidFill>
                            <a:srgbClr val="000000"/>
                          </a:solidFill>
                          <a:effectLst/>
                          <a:latin typeface="Calibri" panose="020F0502020204030204" pitchFamily="34" charset="0"/>
                        </a:rPr>
                        <a:t>NS</a:t>
                      </a:r>
                    </a:p>
                  </a:txBody>
                  <a:tcPr marL="9525" marR="9525" marT="9525" marB="0" anchor="b">
                    <a:lnL>
                      <a:noFill/>
                    </a:lnL>
                    <a:lnR>
                      <a:noFill/>
                    </a:lnR>
                    <a:lnT>
                      <a:noFill/>
                    </a:lnT>
                    <a:lnB>
                      <a:noFill/>
                    </a:lnB>
                    <a:solidFill>
                      <a:srgbClr val="E7E6E6"/>
                    </a:solidFill>
                  </a:tcPr>
                </a:tc>
                <a:tc>
                  <a:txBody>
                    <a:bodyPr/>
                    <a:lstStyle/>
                    <a:p>
                      <a:pPr algn="l" fontAlgn="b"/>
                      <a:r>
                        <a:rPr lang="en-US" sz="1100" b="0" i="0" u="none" strike="noStrike">
                          <a:solidFill>
                            <a:srgbClr val="000000"/>
                          </a:solidFill>
                          <a:effectLst/>
                          <a:latin typeface="Calibri" panose="020F0502020204030204" pitchFamily="34" charset="0"/>
                        </a:rPr>
                        <a:t>Native American site</a:t>
                      </a:r>
                    </a:p>
                  </a:txBody>
                  <a:tcPr marL="9525" marR="9525" marT="9525" marB="0" anchor="b">
                    <a:lnL>
                      <a:noFill/>
                    </a:lnL>
                    <a:lnR>
                      <a:noFill/>
                    </a:lnR>
                    <a:lnT>
                      <a:noFill/>
                    </a:lnT>
                    <a:lnB>
                      <a:noFill/>
                    </a:lnB>
                    <a:solidFill>
                      <a:srgbClr val="E7E6E6"/>
                    </a:solidFill>
                  </a:tcPr>
                </a:tc>
                <a:extLst>
                  <a:ext uri="{0D108BD9-81ED-4DB2-BD59-A6C34878D82A}">
                    <a16:rowId xmlns:a16="http://schemas.microsoft.com/office/drawing/2014/main" val="3964991665"/>
                  </a:ext>
                </a:extLst>
              </a:tr>
              <a:tr h="190500">
                <a:tc>
                  <a:txBody>
                    <a:bodyPr/>
                    <a:lstStyle/>
                    <a:p>
                      <a:pPr algn="l" fontAlgn="b"/>
                      <a:r>
                        <a:rPr lang="en-US" sz="1100" b="0" i="0" u="none" strike="noStrike">
                          <a:solidFill>
                            <a:srgbClr val="000000"/>
                          </a:solidFill>
                          <a:effectLst/>
                          <a:latin typeface="Calibri" panose="020F0502020204030204" pitchFamily="34" charset="0"/>
                        </a:rPr>
                        <a:t>016.155-</a:t>
                      </a:r>
                    </a:p>
                  </a:txBody>
                  <a:tcPr marL="9525" marR="9525" marT="9525" marB="0" anchor="b">
                    <a:lnL>
                      <a:noFill/>
                    </a:lnL>
                    <a:lnR>
                      <a:noFill/>
                    </a:lnR>
                    <a:lnT>
                      <a:noFill/>
                    </a:lnT>
                    <a:lnB>
                      <a:noFill/>
                    </a:lnB>
                    <a:solidFill>
                      <a:srgbClr val="E7E6E6"/>
                    </a:solidFill>
                  </a:tcPr>
                </a:tc>
                <a:tc>
                  <a:txBody>
                    <a:bodyPr/>
                    <a:lstStyle/>
                    <a:p>
                      <a:pPr algn="l" fontAlgn="b"/>
                      <a:r>
                        <a:rPr lang="en-US" sz="1100" b="0" i="0" u="none" strike="noStrike">
                          <a:solidFill>
                            <a:srgbClr val="000000"/>
                          </a:solidFill>
                          <a:effectLst/>
                          <a:latin typeface="Calibri" panose="020F0502020204030204" pitchFamily="34" charset="0"/>
                        </a:rPr>
                        <a:t>IN</a:t>
                      </a:r>
                    </a:p>
                  </a:txBody>
                  <a:tcPr marL="9525" marR="9525" marT="9525" marB="0" anchor="b">
                    <a:lnL>
                      <a:noFill/>
                    </a:lnL>
                    <a:lnR>
                      <a:noFill/>
                    </a:lnR>
                    <a:lnT>
                      <a:noFill/>
                    </a:lnT>
                    <a:lnB>
                      <a:noFill/>
                    </a:lnB>
                    <a:solidFill>
                      <a:srgbClr val="E7E6E6"/>
                    </a:solidFill>
                  </a:tcPr>
                </a:tc>
                <a:tc>
                  <a:txBody>
                    <a:bodyPr/>
                    <a:lstStyle/>
                    <a:p>
                      <a:pPr algn="l" fontAlgn="b"/>
                      <a:r>
                        <a:rPr lang="en-US" sz="1100" b="0" i="0" u="none" strike="noStrike">
                          <a:solidFill>
                            <a:srgbClr val="000000"/>
                          </a:solidFill>
                          <a:effectLst/>
                          <a:latin typeface="Calibri" panose="020F0502020204030204" pitchFamily="34" charset="0"/>
                        </a:rPr>
                        <a:t>Native American site</a:t>
                      </a:r>
                    </a:p>
                  </a:txBody>
                  <a:tcPr marL="9525" marR="9525" marT="9525" marB="0" anchor="b">
                    <a:lnL>
                      <a:noFill/>
                    </a:lnL>
                    <a:lnR>
                      <a:noFill/>
                    </a:lnR>
                    <a:lnT>
                      <a:noFill/>
                    </a:lnT>
                    <a:lnB>
                      <a:noFill/>
                    </a:lnB>
                    <a:solidFill>
                      <a:srgbClr val="E7E6E6"/>
                    </a:solidFill>
                  </a:tcPr>
                </a:tc>
                <a:extLst>
                  <a:ext uri="{0D108BD9-81ED-4DB2-BD59-A6C34878D82A}">
                    <a16:rowId xmlns:a16="http://schemas.microsoft.com/office/drawing/2014/main" val="3829135897"/>
                  </a:ext>
                </a:extLst>
              </a:tr>
              <a:tr h="190500">
                <a:tc>
                  <a:txBody>
                    <a:bodyPr/>
                    <a:lstStyle/>
                    <a:p>
                      <a:pPr algn="l" fontAlgn="b"/>
                      <a:r>
                        <a:rPr lang="en-US" sz="1100" b="0" i="0" u="none" strike="noStrike">
                          <a:solidFill>
                            <a:srgbClr val="000000"/>
                          </a:solidFill>
                          <a:effectLst/>
                          <a:latin typeface="Calibri" panose="020F0502020204030204" pitchFamily="34" charset="0"/>
                        </a:rPr>
                        <a:t>016.156-</a:t>
                      </a:r>
                    </a:p>
                  </a:txBody>
                  <a:tcPr marL="9525" marR="9525" marT="9525" marB="0" anchor="b">
                    <a:lnL>
                      <a:noFill/>
                    </a:lnL>
                    <a:lnR>
                      <a:noFill/>
                    </a:lnR>
                    <a:lnT>
                      <a:noFill/>
                    </a:lnT>
                    <a:lnB>
                      <a:noFill/>
                    </a:lnB>
                    <a:solidFill>
                      <a:srgbClr val="E7E6E6"/>
                    </a:solidFill>
                  </a:tcPr>
                </a:tc>
                <a:tc>
                  <a:txBody>
                    <a:bodyPr/>
                    <a:lstStyle/>
                    <a:p>
                      <a:pPr algn="l" fontAlgn="b"/>
                      <a:r>
                        <a:rPr lang="en-US" sz="1100" b="0" i="0" u="none" strike="noStrike">
                          <a:solidFill>
                            <a:srgbClr val="000000"/>
                          </a:solidFill>
                          <a:effectLst/>
                          <a:latin typeface="Calibri" panose="020F0502020204030204" pitchFamily="34" charset="0"/>
                        </a:rPr>
                        <a:t>IN</a:t>
                      </a:r>
                    </a:p>
                  </a:txBody>
                  <a:tcPr marL="9525" marR="9525" marT="9525" marB="0" anchor="b">
                    <a:lnL>
                      <a:noFill/>
                    </a:lnL>
                    <a:lnR>
                      <a:noFill/>
                    </a:lnR>
                    <a:lnT>
                      <a:noFill/>
                    </a:lnT>
                    <a:lnB>
                      <a:noFill/>
                    </a:lnB>
                    <a:solidFill>
                      <a:srgbClr val="E7E6E6"/>
                    </a:solidFill>
                  </a:tcPr>
                </a:tc>
                <a:tc>
                  <a:txBody>
                    <a:bodyPr/>
                    <a:lstStyle/>
                    <a:p>
                      <a:pPr algn="l" fontAlgn="b"/>
                      <a:r>
                        <a:rPr lang="en-US" sz="1100" b="0" i="0" u="none" strike="noStrike">
                          <a:solidFill>
                            <a:srgbClr val="000000"/>
                          </a:solidFill>
                          <a:effectLst/>
                          <a:latin typeface="Calibri" panose="020F0502020204030204" pitchFamily="34" charset="0"/>
                        </a:rPr>
                        <a:t>Native American site</a:t>
                      </a:r>
                    </a:p>
                  </a:txBody>
                  <a:tcPr marL="9525" marR="9525" marT="9525" marB="0" anchor="b">
                    <a:lnL>
                      <a:noFill/>
                    </a:lnL>
                    <a:lnR>
                      <a:noFill/>
                    </a:lnR>
                    <a:lnT>
                      <a:noFill/>
                    </a:lnT>
                    <a:lnB>
                      <a:noFill/>
                    </a:lnB>
                    <a:solidFill>
                      <a:srgbClr val="E7E6E6"/>
                    </a:solidFill>
                  </a:tcPr>
                </a:tc>
                <a:extLst>
                  <a:ext uri="{0D108BD9-81ED-4DB2-BD59-A6C34878D82A}">
                    <a16:rowId xmlns:a16="http://schemas.microsoft.com/office/drawing/2014/main" val="3706092028"/>
                  </a:ext>
                </a:extLst>
              </a:tr>
              <a:tr h="190500">
                <a:tc>
                  <a:txBody>
                    <a:bodyPr/>
                    <a:lstStyle/>
                    <a:p>
                      <a:pPr algn="l" fontAlgn="b"/>
                      <a:r>
                        <a:rPr lang="en-US" sz="1100" b="0" i="0" u="none" strike="noStrike">
                          <a:solidFill>
                            <a:srgbClr val="000000"/>
                          </a:solidFill>
                          <a:effectLst/>
                          <a:latin typeface="Calibri" panose="020F0502020204030204" pitchFamily="34" charset="0"/>
                        </a:rPr>
                        <a:t>016.157-</a:t>
                      </a:r>
                    </a:p>
                  </a:txBody>
                  <a:tcPr marL="9525" marR="9525" marT="9525" marB="0" anchor="b">
                    <a:lnL>
                      <a:noFill/>
                    </a:lnL>
                    <a:lnR>
                      <a:noFill/>
                    </a:lnR>
                    <a:lnT>
                      <a:noFill/>
                    </a:lnT>
                    <a:lnB>
                      <a:noFill/>
                    </a:lnB>
                    <a:solidFill>
                      <a:srgbClr val="E7E6E6"/>
                    </a:solidFill>
                  </a:tcPr>
                </a:tc>
                <a:tc>
                  <a:txBody>
                    <a:bodyPr/>
                    <a:lstStyle/>
                    <a:p>
                      <a:pPr algn="l" fontAlgn="b"/>
                      <a:r>
                        <a:rPr lang="en-US" sz="1100" b="0" i="0" u="none" strike="noStrike">
                          <a:solidFill>
                            <a:srgbClr val="000000"/>
                          </a:solidFill>
                          <a:effectLst/>
                          <a:latin typeface="Calibri" panose="020F0502020204030204" pitchFamily="34" charset="0"/>
                        </a:rPr>
                        <a:t>NS</a:t>
                      </a:r>
                    </a:p>
                  </a:txBody>
                  <a:tcPr marL="9525" marR="9525" marT="9525" marB="0" anchor="b">
                    <a:lnL>
                      <a:noFill/>
                    </a:lnL>
                    <a:lnR>
                      <a:noFill/>
                    </a:lnR>
                    <a:lnT>
                      <a:noFill/>
                    </a:lnT>
                    <a:lnB>
                      <a:noFill/>
                    </a:lnB>
                    <a:solidFill>
                      <a:srgbClr val="E7E6E6"/>
                    </a:solidFill>
                  </a:tcPr>
                </a:tc>
                <a:tc>
                  <a:txBody>
                    <a:bodyPr/>
                    <a:lstStyle/>
                    <a:p>
                      <a:pPr algn="l" fontAlgn="b"/>
                      <a:r>
                        <a:rPr lang="en-US" sz="1100" b="0" i="0" u="none" strike="noStrike">
                          <a:solidFill>
                            <a:srgbClr val="000000"/>
                          </a:solidFill>
                          <a:effectLst/>
                          <a:latin typeface="Calibri" panose="020F0502020204030204" pitchFamily="34" charset="0"/>
                        </a:rPr>
                        <a:t>Native American site</a:t>
                      </a:r>
                    </a:p>
                  </a:txBody>
                  <a:tcPr marL="9525" marR="9525" marT="9525" marB="0" anchor="b">
                    <a:lnL>
                      <a:noFill/>
                    </a:lnL>
                    <a:lnR>
                      <a:noFill/>
                    </a:lnR>
                    <a:lnT>
                      <a:noFill/>
                    </a:lnT>
                    <a:lnB>
                      <a:noFill/>
                    </a:lnB>
                    <a:solidFill>
                      <a:srgbClr val="E7E6E6"/>
                    </a:solidFill>
                  </a:tcPr>
                </a:tc>
                <a:extLst>
                  <a:ext uri="{0D108BD9-81ED-4DB2-BD59-A6C34878D82A}">
                    <a16:rowId xmlns:a16="http://schemas.microsoft.com/office/drawing/2014/main" val="1453704383"/>
                  </a:ext>
                </a:extLst>
              </a:tr>
              <a:tr h="190500">
                <a:tc>
                  <a:txBody>
                    <a:bodyPr/>
                    <a:lstStyle/>
                    <a:p>
                      <a:pPr algn="l" fontAlgn="b"/>
                      <a:r>
                        <a:rPr lang="en-US" sz="1100" b="0" i="0" u="none" strike="noStrike">
                          <a:solidFill>
                            <a:srgbClr val="000000"/>
                          </a:solidFill>
                          <a:effectLst/>
                          <a:latin typeface="Calibri" panose="020F0502020204030204" pitchFamily="34" charset="0"/>
                        </a:rPr>
                        <a:t>016.158-</a:t>
                      </a:r>
                    </a:p>
                  </a:txBody>
                  <a:tcPr marL="9525" marR="9525" marT="9525" marB="0" anchor="b">
                    <a:lnL>
                      <a:noFill/>
                    </a:lnL>
                    <a:lnR>
                      <a:noFill/>
                    </a:lnR>
                    <a:lnT>
                      <a:noFill/>
                    </a:lnT>
                    <a:lnB>
                      <a:noFill/>
                    </a:lnB>
                    <a:solidFill>
                      <a:srgbClr val="E7E6E6"/>
                    </a:solidFill>
                  </a:tcPr>
                </a:tc>
                <a:tc>
                  <a:txBody>
                    <a:bodyPr/>
                    <a:lstStyle/>
                    <a:p>
                      <a:pPr algn="l" fontAlgn="b"/>
                      <a:r>
                        <a:rPr lang="en-US" sz="1100" b="0" i="0" u="none" strike="noStrike">
                          <a:solidFill>
                            <a:srgbClr val="000000"/>
                          </a:solidFill>
                          <a:effectLst/>
                          <a:latin typeface="Calibri" panose="020F0502020204030204" pitchFamily="34" charset="0"/>
                        </a:rPr>
                        <a:t>NS</a:t>
                      </a:r>
                    </a:p>
                  </a:txBody>
                  <a:tcPr marL="9525" marR="9525" marT="9525" marB="0" anchor="b">
                    <a:lnL>
                      <a:noFill/>
                    </a:lnL>
                    <a:lnR>
                      <a:noFill/>
                    </a:lnR>
                    <a:lnT>
                      <a:noFill/>
                    </a:lnT>
                    <a:lnB>
                      <a:noFill/>
                    </a:lnB>
                    <a:solidFill>
                      <a:srgbClr val="E7E6E6"/>
                    </a:solidFill>
                  </a:tcPr>
                </a:tc>
                <a:tc>
                  <a:txBody>
                    <a:bodyPr/>
                    <a:lstStyle/>
                    <a:p>
                      <a:pPr algn="l" fontAlgn="b"/>
                      <a:r>
                        <a:rPr lang="en-US" sz="1100" b="0" i="0" u="none" strike="noStrike">
                          <a:solidFill>
                            <a:srgbClr val="000000"/>
                          </a:solidFill>
                          <a:effectLst/>
                          <a:latin typeface="Calibri" panose="020F0502020204030204" pitchFamily="34" charset="0"/>
                        </a:rPr>
                        <a:t>Native American site</a:t>
                      </a:r>
                    </a:p>
                  </a:txBody>
                  <a:tcPr marL="9525" marR="9525" marT="9525" marB="0" anchor="b">
                    <a:lnL>
                      <a:noFill/>
                    </a:lnL>
                    <a:lnR>
                      <a:noFill/>
                    </a:lnR>
                    <a:lnT>
                      <a:noFill/>
                    </a:lnT>
                    <a:lnB>
                      <a:noFill/>
                    </a:lnB>
                    <a:solidFill>
                      <a:srgbClr val="E7E6E6"/>
                    </a:solidFill>
                  </a:tcPr>
                </a:tc>
                <a:extLst>
                  <a:ext uri="{0D108BD9-81ED-4DB2-BD59-A6C34878D82A}">
                    <a16:rowId xmlns:a16="http://schemas.microsoft.com/office/drawing/2014/main" val="1545626106"/>
                  </a:ext>
                </a:extLst>
              </a:tr>
              <a:tr h="190500">
                <a:tc>
                  <a:txBody>
                    <a:bodyPr/>
                    <a:lstStyle/>
                    <a:p>
                      <a:pPr algn="l" fontAlgn="b"/>
                      <a:r>
                        <a:rPr lang="en-US" sz="1100" b="0" i="0" u="none" strike="noStrike">
                          <a:solidFill>
                            <a:srgbClr val="000000"/>
                          </a:solidFill>
                          <a:effectLst/>
                          <a:latin typeface="Calibri" panose="020F0502020204030204" pitchFamily="34" charset="0"/>
                        </a:rPr>
                        <a:t>016.179-</a:t>
                      </a:r>
                    </a:p>
                  </a:txBody>
                  <a:tcPr marL="9525" marR="9525" marT="9525" marB="0" anchor="b">
                    <a:lnL>
                      <a:noFill/>
                    </a:lnL>
                    <a:lnR>
                      <a:noFill/>
                    </a:lnR>
                    <a:lnT>
                      <a:noFill/>
                    </a:lnT>
                    <a:lnB>
                      <a:noFill/>
                    </a:lnB>
                    <a:solidFill>
                      <a:srgbClr val="E7E6E6"/>
                    </a:solidFill>
                  </a:tcPr>
                </a:tc>
                <a:tc>
                  <a:txBody>
                    <a:bodyPr/>
                    <a:lstStyle/>
                    <a:p>
                      <a:pPr algn="l" fontAlgn="b"/>
                      <a:r>
                        <a:rPr lang="en-US" sz="1100" b="0" i="0" u="none" strike="noStrike">
                          <a:solidFill>
                            <a:srgbClr val="000000"/>
                          </a:solidFill>
                          <a:effectLst/>
                          <a:latin typeface="Calibri" panose="020F0502020204030204" pitchFamily="34" charset="0"/>
                        </a:rPr>
                        <a:t>NS</a:t>
                      </a:r>
                    </a:p>
                  </a:txBody>
                  <a:tcPr marL="9525" marR="9525" marT="9525" marB="0" anchor="b">
                    <a:lnL>
                      <a:noFill/>
                    </a:lnL>
                    <a:lnR>
                      <a:noFill/>
                    </a:lnR>
                    <a:lnT>
                      <a:noFill/>
                    </a:lnT>
                    <a:lnB>
                      <a:noFill/>
                    </a:lnB>
                    <a:solidFill>
                      <a:srgbClr val="E7E6E6"/>
                    </a:solidFill>
                  </a:tcPr>
                </a:tc>
                <a:tc>
                  <a:txBody>
                    <a:bodyPr/>
                    <a:lstStyle/>
                    <a:p>
                      <a:pPr algn="l" fontAlgn="b"/>
                      <a:r>
                        <a:rPr lang="en-US" sz="1100" b="0" i="0" u="none" strike="noStrike">
                          <a:solidFill>
                            <a:srgbClr val="000000"/>
                          </a:solidFill>
                          <a:effectLst/>
                          <a:latin typeface="Calibri" panose="020F0502020204030204" pitchFamily="34" charset="0"/>
                        </a:rPr>
                        <a:t>Native American site</a:t>
                      </a:r>
                    </a:p>
                  </a:txBody>
                  <a:tcPr marL="9525" marR="9525" marT="9525" marB="0" anchor="b">
                    <a:lnL>
                      <a:noFill/>
                    </a:lnL>
                    <a:lnR>
                      <a:noFill/>
                    </a:lnR>
                    <a:lnT>
                      <a:noFill/>
                    </a:lnT>
                    <a:lnB>
                      <a:noFill/>
                    </a:lnB>
                    <a:solidFill>
                      <a:srgbClr val="E7E6E6"/>
                    </a:solidFill>
                  </a:tcPr>
                </a:tc>
                <a:extLst>
                  <a:ext uri="{0D108BD9-81ED-4DB2-BD59-A6C34878D82A}">
                    <a16:rowId xmlns:a16="http://schemas.microsoft.com/office/drawing/2014/main" val="3738721965"/>
                  </a:ext>
                </a:extLst>
              </a:tr>
              <a:tr h="190500">
                <a:tc>
                  <a:txBody>
                    <a:bodyPr/>
                    <a:lstStyle/>
                    <a:p>
                      <a:pPr algn="l" fontAlgn="b"/>
                      <a:r>
                        <a:rPr lang="en-US" sz="1100" b="0" i="0" u="none" strike="noStrike">
                          <a:solidFill>
                            <a:srgbClr val="000000"/>
                          </a:solidFill>
                          <a:effectLst/>
                          <a:latin typeface="Calibri" panose="020F0502020204030204" pitchFamily="34" charset="0"/>
                        </a:rPr>
                        <a:t>016.205-</a:t>
                      </a:r>
                    </a:p>
                  </a:txBody>
                  <a:tcPr marL="9525" marR="9525" marT="9525" marB="0" anchor="b">
                    <a:lnL>
                      <a:noFill/>
                    </a:lnL>
                    <a:lnR>
                      <a:noFill/>
                    </a:lnR>
                    <a:lnT>
                      <a:noFill/>
                    </a:lnT>
                    <a:lnB>
                      <a:noFill/>
                    </a:lnB>
                    <a:solidFill>
                      <a:srgbClr val="E7E6E6"/>
                    </a:solidFill>
                  </a:tcPr>
                </a:tc>
                <a:tc>
                  <a:txBody>
                    <a:bodyPr/>
                    <a:lstStyle/>
                    <a:p>
                      <a:pPr algn="l" fontAlgn="b"/>
                      <a:r>
                        <a:rPr lang="en-US" sz="1100" b="0" i="0" u="none" strike="noStrike">
                          <a:solidFill>
                            <a:srgbClr val="000000"/>
                          </a:solidFill>
                          <a:effectLst/>
                          <a:latin typeface="Calibri" panose="020F0502020204030204" pitchFamily="34" charset="0"/>
                        </a:rPr>
                        <a:t>IN</a:t>
                      </a:r>
                    </a:p>
                  </a:txBody>
                  <a:tcPr marL="9525" marR="9525" marT="9525" marB="0" anchor="b">
                    <a:lnL>
                      <a:noFill/>
                    </a:lnL>
                    <a:lnR>
                      <a:noFill/>
                    </a:lnR>
                    <a:lnT>
                      <a:noFill/>
                    </a:lnT>
                    <a:lnB>
                      <a:noFill/>
                    </a:lnB>
                    <a:solidFill>
                      <a:srgbClr val="E7E6E6"/>
                    </a:solidFill>
                  </a:tcPr>
                </a:tc>
                <a:tc>
                  <a:txBody>
                    <a:bodyPr/>
                    <a:lstStyle/>
                    <a:p>
                      <a:pPr algn="l" fontAlgn="b"/>
                      <a:r>
                        <a:rPr lang="en-US" sz="1100" b="0" i="0" u="none" strike="noStrike">
                          <a:solidFill>
                            <a:srgbClr val="000000"/>
                          </a:solidFill>
                          <a:effectLst/>
                          <a:latin typeface="Calibri" panose="020F0502020204030204" pitchFamily="34" charset="0"/>
                        </a:rPr>
                        <a:t>Native American site</a:t>
                      </a:r>
                    </a:p>
                  </a:txBody>
                  <a:tcPr marL="9525" marR="9525" marT="9525" marB="0" anchor="b">
                    <a:lnL>
                      <a:noFill/>
                    </a:lnL>
                    <a:lnR>
                      <a:noFill/>
                    </a:lnR>
                    <a:lnT>
                      <a:noFill/>
                    </a:lnT>
                    <a:lnB>
                      <a:noFill/>
                    </a:lnB>
                    <a:solidFill>
                      <a:srgbClr val="E7E6E6"/>
                    </a:solidFill>
                  </a:tcPr>
                </a:tc>
                <a:extLst>
                  <a:ext uri="{0D108BD9-81ED-4DB2-BD59-A6C34878D82A}">
                    <a16:rowId xmlns:a16="http://schemas.microsoft.com/office/drawing/2014/main" val="698834959"/>
                  </a:ext>
                </a:extLst>
              </a:tr>
              <a:tr h="190500">
                <a:tc>
                  <a:txBody>
                    <a:bodyPr/>
                    <a:lstStyle/>
                    <a:p>
                      <a:pPr algn="l" fontAlgn="b"/>
                      <a:r>
                        <a:rPr lang="en-US" sz="1100" b="0" i="0" u="none" strike="noStrike">
                          <a:solidFill>
                            <a:srgbClr val="000000"/>
                          </a:solidFill>
                          <a:effectLst/>
                          <a:latin typeface="Calibri" panose="020F0502020204030204" pitchFamily="34" charset="0"/>
                        </a:rPr>
                        <a:t>016.206-</a:t>
                      </a:r>
                    </a:p>
                  </a:txBody>
                  <a:tcPr marL="9525" marR="9525" marT="9525" marB="0" anchor="b">
                    <a:lnL>
                      <a:noFill/>
                    </a:lnL>
                    <a:lnR>
                      <a:noFill/>
                    </a:lnR>
                    <a:lnT>
                      <a:noFill/>
                    </a:lnT>
                    <a:lnB>
                      <a:noFill/>
                    </a:lnB>
                    <a:solidFill>
                      <a:srgbClr val="E7E6E6"/>
                    </a:solidFill>
                  </a:tcPr>
                </a:tc>
                <a:tc>
                  <a:txBody>
                    <a:bodyPr/>
                    <a:lstStyle/>
                    <a:p>
                      <a:pPr algn="l" fontAlgn="b"/>
                      <a:r>
                        <a:rPr lang="en-US" sz="1100" b="0" i="0" u="none" strike="noStrike">
                          <a:solidFill>
                            <a:srgbClr val="000000"/>
                          </a:solidFill>
                          <a:effectLst/>
                          <a:latin typeface="Calibri" panose="020F0502020204030204" pitchFamily="34" charset="0"/>
                        </a:rPr>
                        <a:t>PL</a:t>
                      </a:r>
                    </a:p>
                  </a:txBody>
                  <a:tcPr marL="9525" marR="9525" marT="9525" marB="0" anchor="b">
                    <a:lnL>
                      <a:noFill/>
                    </a:lnL>
                    <a:lnR>
                      <a:noFill/>
                    </a:lnR>
                    <a:lnT>
                      <a:noFill/>
                    </a:lnT>
                    <a:lnB>
                      <a:noFill/>
                    </a:lnB>
                    <a:solidFill>
                      <a:srgbClr val="E7E6E6"/>
                    </a:solidFill>
                  </a:tcPr>
                </a:tc>
                <a:tc>
                  <a:txBody>
                    <a:bodyPr/>
                    <a:lstStyle/>
                    <a:p>
                      <a:pPr algn="l" fontAlgn="b"/>
                      <a:r>
                        <a:rPr lang="en-US" sz="1100" b="0" i="0" u="none" strike="noStrike" dirty="0">
                          <a:solidFill>
                            <a:srgbClr val="000000"/>
                          </a:solidFill>
                          <a:effectLst/>
                          <a:latin typeface="Calibri" panose="020F0502020204030204" pitchFamily="34" charset="0"/>
                        </a:rPr>
                        <a:t>Native American site</a:t>
                      </a:r>
                    </a:p>
                  </a:txBody>
                  <a:tcPr marL="9525" marR="9525" marT="9525" marB="0" anchor="b">
                    <a:lnL>
                      <a:noFill/>
                    </a:lnL>
                    <a:lnR>
                      <a:noFill/>
                    </a:lnR>
                    <a:lnT>
                      <a:noFill/>
                    </a:lnT>
                    <a:lnB>
                      <a:noFill/>
                    </a:lnB>
                    <a:solidFill>
                      <a:srgbClr val="E7E6E6"/>
                    </a:solidFill>
                  </a:tcPr>
                </a:tc>
                <a:extLst>
                  <a:ext uri="{0D108BD9-81ED-4DB2-BD59-A6C34878D82A}">
                    <a16:rowId xmlns:a16="http://schemas.microsoft.com/office/drawing/2014/main" val="7135029"/>
                  </a:ext>
                </a:extLst>
              </a:tr>
            </a:tbl>
          </a:graphicData>
        </a:graphic>
      </p:graphicFrame>
      <p:sp>
        <p:nvSpPr>
          <p:cNvPr id="5" name="Rectangle 4">
            <a:extLst>
              <a:ext uri="{FF2B5EF4-FFF2-40B4-BE49-F238E27FC236}">
                <a16:creationId xmlns:a16="http://schemas.microsoft.com/office/drawing/2014/main" id="{81213CA2-C382-4F05-A3F5-CC05BA37E579}"/>
              </a:ext>
            </a:extLst>
          </p:cNvPr>
          <p:cNvSpPr/>
          <p:nvPr/>
        </p:nvSpPr>
        <p:spPr>
          <a:xfrm>
            <a:off x="5588489" y="149654"/>
            <a:ext cx="1015021" cy="923330"/>
          </a:xfrm>
          <a:prstGeom prst="rect">
            <a:avLst/>
          </a:prstGeom>
          <a:solidFill>
            <a:schemeClr val="bg1"/>
          </a:solidFill>
        </p:spPr>
        <p:txBody>
          <a:bodyPr wrap="none">
            <a:spAutoFit/>
          </a:bodyPr>
          <a:lstStyle/>
          <a:p>
            <a:r>
              <a:rPr lang="en-US" dirty="0"/>
              <a:t>016.156-</a:t>
            </a:r>
          </a:p>
          <a:p>
            <a:r>
              <a:rPr lang="en-US" dirty="0"/>
              <a:t>016.157-</a:t>
            </a:r>
          </a:p>
          <a:p>
            <a:r>
              <a:rPr lang="en-US" dirty="0"/>
              <a:t>016.158-</a:t>
            </a:r>
          </a:p>
        </p:txBody>
      </p:sp>
      <p:sp>
        <p:nvSpPr>
          <p:cNvPr id="6" name="Rectangle 5">
            <a:extLst>
              <a:ext uri="{FF2B5EF4-FFF2-40B4-BE49-F238E27FC236}">
                <a16:creationId xmlns:a16="http://schemas.microsoft.com/office/drawing/2014/main" id="{A732FED9-9E9D-41CB-984E-418BFAE23A21}"/>
              </a:ext>
            </a:extLst>
          </p:cNvPr>
          <p:cNvSpPr/>
          <p:nvPr/>
        </p:nvSpPr>
        <p:spPr>
          <a:xfrm>
            <a:off x="5588488" y="1489592"/>
            <a:ext cx="1015021" cy="369332"/>
          </a:xfrm>
          <a:prstGeom prst="rect">
            <a:avLst/>
          </a:prstGeom>
          <a:solidFill>
            <a:schemeClr val="bg1"/>
          </a:solidFill>
        </p:spPr>
        <p:txBody>
          <a:bodyPr wrap="none">
            <a:spAutoFit/>
          </a:bodyPr>
          <a:lstStyle/>
          <a:p>
            <a:r>
              <a:rPr lang="en-US" dirty="0"/>
              <a:t>016.155-</a:t>
            </a:r>
          </a:p>
        </p:txBody>
      </p:sp>
      <p:sp>
        <p:nvSpPr>
          <p:cNvPr id="8" name="Rectangle 7">
            <a:extLst>
              <a:ext uri="{FF2B5EF4-FFF2-40B4-BE49-F238E27FC236}">
                <a16:creationId xmlns:a16="http://schemas.microsoft.com/office/drawing/2014/main" id="{9491CAAC-7CE1-46C6-B14F-DA5DF7151594}"/>
              </a:ext>
            </a:extLst>
          </p:cNvPr>
          <p:cNvSpPr/>
          <p:nvPr/>
        </p:nvSpPr>
        <p:spPr>
          <a:xfrm>
            <a:off x="2602314" y="1674258"/>
            <a:ext cx="1015021" cy="369332"/>
          </a:xfrm>
          <a:prstGeom prst="rect">
            <a:avLst/>
          </a:prstGeom>
          <a:solidFill>
            <a:schemeClr val="bg1"/>
          </a:solidFill>
        </p:spPr>
        <p:txBody>
          <a:bodyPr wrap="none">
            <a:spAutoFit/>
          </a:bodyPr>
          <a:lstStyle/>
          <a:p>
            <a:r>
              <a:rPr lang="en-US" dirty="0"/>
              <a:t>016.095-</a:t>
            </a:r>
          </a:p>
        </p:txBody>
      </p:sp>
      <p:sp>
        <p:nvSpPr>
          <p:cNvPr id="9" name="Rectangle 8">
            <a:extLst>
              <a:ext uri="{FF2B5EF4-FFF2-40B4-BE49-F238E27FC236}">
                <a16:creationId xmlns:a16="http://schemas.microsoft.com/office/drawing/2014/main" id="{9F45E01D-1F2F-42B3-8D1C-5B44DD2C28A1}"/>
              </a:ext>
            </a:extLst>
          </p:cNvPr>
          <p:cNvSpPr/>
          <p:nvPr/>
        </p:nvSpPr>
        <p:spPr>
          <a:xfrm>
            <a:off x="231637" y="739660"/>
            <a:ext cx="1015021" cy="369332"/>
          </a:xfrm>
          <a:prstGeom prst="rect">
            <a:avLst/>
          </a:prstGeom>
          <a:solidFill>
            <a:schemeClr val="bg1"/>
          </a:solidFill>
        </p:spPr>
        <p:txBody>
          <a:bodyPr wrap="none">
            <a:spAutoFit/>
          </a:bodyPr>
          <a:lstStyle/>
          <a:p>
            <a:r>
              <a:rPr lang="en-US" dirty="0"/>
              <a:t>016.078-</a:t>
            </a:r>
          </a:p>
        </p:txBody>
      </p:sp>
      <p:sp>
        <p:nvSpPr>
          <p:cNvPr id="10" name="Rectangle 9">
            <a:extLst>
              <a:ext uri="{FF2B5EF4-FFF2-40B4-BE49-F238E27FC236}">
                <a16:creationId xmlns:a16="http://schemas.microsoft.com/office/drawing/2014/main" id="{0FA0E0E9-2187-4DB6-B92A-E46BADF95544}"/>
              </a:ext>
            </a:extLst>
          </p:cNvPr>
          <p:cNvSpPr/>
          <p:nvPr/>
        </p:nvSpPr>
        <p:spPr>
          <a:xfrm>
            <a:off x="231638" y="2223327"/>
            <a:ext cx="1015021" cy="1200329"/>
          </a:xfrm>
          <a:prstGeom prst="rect">
            <a:avLst/>
          </a:prstGeom>
          <a:solidFill>
            <a:schemeClr val="bg1"/>
          </a:solidFill>
        </p:spPr>
        <p:txBody>
          <a:bodyPr wrap="none">
            <a:spAutoFit/>
          </a:bodyPr>
          <a:lstStyle/>
          <a:p>
            <a:r>
              <a:rPr lang="en-US" dirty="0"/>
              <a:t>016.006-</a:t>
            </a:r>
          </a:p>
          <a:p>
            <a:r>
              <a:rPr lang="en-US" dirty="0"/>
              <a:t>016.091-</a:t>
            </a:r>
          </a:p>
          <a:p>
            <a:r>
              <a:rPr lang="en-US" dirty="0"/>
              <a:t>016.205-</a:t>
            </a:r>
          </a:p>
          <a:p>
            <a:r>
              <a:rPr lang="en-US" dirty="0"/>
              <a:t>016.206-</a:t>
            </a:r>
          </a:p>
        </p:txBody>
      </p:sp>
      <p:sp>
        <p:nvSpPr>
          <p:cNvPr id="11" name="Rectangle 10">
            <a:extLst>
              <a:ext uri="{FF2B5EF4-FFF2-40B4-BE49-F238E27FC236}">
                <a16:creationId xmlns:a16="http://schemas.microsoft.com/office/drawing/2014/main" id="{35E6D341-1BF8-46E9-B2D0-027AC71B3BB5}"/>
              </a:ext>
            </a:extLst>
          </p:cNvPr>
          <p:cNvSpPr/>
          <p:nvPr/>
        </p:nvSpPr>
        <p:spPr>
          <a:xfrm>
            <a:off x="2505561" y="3974758"/>
            <a:ext cx="1015021" cy="369332"/>
          </a:xfrm>
          <a:prstGeom prst="rect">
            <a:avLst/>
          </a:prstGeom>
          <a:solidFill>
            <a:schemeClr val="bg1"/>
          </a:solidFill>
        </p:spPr>
        <p:txBody>
          <a:bodyPr wrap="none">
            <a:spAutoFit/>
          </a:bodyPr>
          <a:lstStyle/>
          <a:p>
            <a:r>
              <a:rPr lang="en-US" dirty="0"/>
              <a:t>016.113-</a:t>
            </a:r>
          </a:p>
        </p:txBody>
      </p:sp>
      <p:sp>
        <p:nvSpPr>
          <p:cNvPr id="12" name="Rectangle 11">
            <a:extLst>
              <a:ext uri="{FF2B5EF4-FFF2-40B4-BE49-F238E27FC236}">
                <a16:creationId xmlns:a16="http://schemas.microsoft.com/office/drawing/2014/main" id="{19635257-4BF0-4314-9125-F376067F536A}"/>
              </a:ext>
            </a:extLst>
          </p:cNvPr>
          <p:cNvSpPr/>
          <p:nvPr/>
        </p:nvSpPr>
        <p:spPr>
          <a:xfrm>
            <a:off x="3617335" y="5580691"/>
            <a:ext cx="1015021" cy="369332"/>
          </a:xfrm>
          <a:prstGeom prst="rect">
            <a:avLst/>
          </a:prstGeom>
          <a:solidFill>
            <a:schemeClr val="bg1"/>
          </a:solidFill>
        </p:spPr>
        <p:txBody>
          <a:bodyPr wrap="none">
            <a:spAutoFit/>
          </a:bodyPr>
          <a:lstStyle/>
          <a:p>
            <a:r>
              <a:rPr lang="en-US" dirty="0"/>
              <a:t>016.179-</a:t>
            </a:r>
          </a:p>
        </p:txBody>
      </p:sp>
      <p:sp>
        <p:nvSpPr>
          <p:cNvPr id="4" name="Rectangle 3">
            <a:extLst>
              <a:ext uri="{FF2B5EF4-FFF2-40B4-BE49-F238E27FC236}">
                <a16:creationId xmlns:a16="http://schemas.microsoft.com/office/drawing/2014/main" id="{79DFDA96-0FF1-485F-992B-CB6ABB81F083}"/>
              </a:ext>
            </a:extLst>
          </p:cNvPr>
          <p:cNvSpPr/>
          <p:nvPr/>
        </p:nvSpPr>
        <p:spPr>
          <a:xfrm>
            <a:off x="9105194" y="149654"/>
            <a:ext cx="3094117" cy="369332"/>
          </a:xfrm>
          <a:prstGeom prst="rect">
            <a:avLst/>
          </a:prstGeom>
        </p:spPr>
        <p:txBody>
          <a:bodyPr wrap="none">
            <a:spAutoFit/>
          </a:bodyPr>
          <a:lstStyle/>
          <a:p>
            <a:r>
              <a:rPr lang="en-US" dirty="0"/>
              <a:t>B-35-1	South Bristol / Bristol</a:t>
            </a:r>
          </a:p>
        </p:txBody>
      </p:sp>
      <p:sp>
        <p:nvSpPr>
          <p:cNvPr id="7" name="Rectangle 6">
            <a:extLst>
              <a:ext uri="{FF2B5EF4-FFF2-40B4-BE49-F238E27FC236}">
                <a16:creationId xmlns:a16="http://schemas.microsoft.com/office/drawing/2014/main" id="{67171F43-94BE-4F79-A668-42877BDF5753}"/>
              </a:ext>
            </a:extLst>
          </p:cNvPr>
          <p:cNvSpPr/>
          <p:nvPr/>
        </p:nvSpPr>
        <p:spPr>
          <a:xfrm>
            <a:off x="9248020" y="586178"/>
            <a:ext cx="2808464" cy="738664"/>
          </a:xfrm>
          <a:prstGeom prst="rect">
            <a:avLst/>
          </a:prstGeom>
        </p:spPr>
        <p:txBody>
          <a:bodyPr wrap="square">
            <a:spAutoFit/>
          </a:bodyPr>
          <a:lstStyle/>
          <a:p>
            <a:r>
              <a:rPr lang="en-US" sz="1400" dirty="0">
                <a:hlinkClick r:id="rId3"/>
              </a:rPr>
              <a:t>https://www.maine.gov/dep/spills/emergspillresp/grp_web/regionb-documents/B-35-1.pdf</a:t>
            </a:r>
            <a:endParaRPr lang="en-US" sz="1400" dirty="0"/>
          </a:p>
        </p:txBody>
      </p:sp>
      <p:sp>
        <p:nvSpPr>
          <p:cNvPr id="13" name="TextBox 12">
            <a:extLst>
              <a:ext uri="{FF2B5EF4-FFF2-40B4-BE49-F238E27FC236}">
                <a16:creationId xmlns:a16="http://schemas.microsoft.com/office/drawing/2014/main" id="{AC7EAA75-B89C-4CE4-BE4A-A175B766EF1A}"/>
              </a:ext>
            </a:extLst>
          </p:cNvPr>
          <p:cNvSpPr txBox="1"/>
          <p:nvPr/>
        </p:nvSpPr>
        <p:spPr>
          <a:xfrm>
            <a:off x="9132955" y="5384857"/>
            <a:ext cx="2804339" cy="1107996"/>
          </a:xfrm>
          <a:prstGeom prst="rect">
            <a:avLst/>
          </a:prstGeom>
          <a:noFill/>
        </p:spPr>
        <p:txBody>
          <a:bodyPr wrap="square" rtlCol="0">
            <a:spAutoFit/>
          </a:bodyPr>
          <a:lstStyle/>
          <a:p>
            <a:r>
              <a:rPr lang="en-US" dirty="0"/>
              <a:t>Potential Conflict(s):</a:t>
            </a:r>
          </a:p>
          <a:p>
            <a:pPr marL="342900" indent="-342900">
              <a:buAutoNum type="arabicPeriod"/>
            </a:pPr>
            <a:r>
              <a:rPr lang="en-US" sz="1600" dirty="0"/>
              <a:t>Anchors used on boom</a:t>
            </a:r>
          </a:p>
          <a:p>
            <a:pPr marL="342900" indent="-342900">
              <a:buAutoNum type="arabicPeriod"/>
            </a:pPr>
            <a:r>
              <a:rPr lang="en-US" sz="1600" dirty="0"/>
              <a:t>Shoreside connections</a:t>
            </a:r>
          </a:p>
          <a:p>
            <a:pPr marL="342900" indent="-342900">
              <a:buAutoNum type="arabicPeriod"/>
            </a:pPr>
            <a:r>
              <a:rPr lang="en-US" sz="1600" dirty="0"/>
              <a:t>Collection points traffic</a:t>
            </a:r>
          </a:p>
        </p:txBody>
      </p:sp>
    </p:spTree>
    <p:extLst>
      <p:ext uri="{BB962C8B-B14F-4D97-AF65-F5344CB8AC3E}">
        <p14:creationId xmlns:p14="http://schemas.microsoft.com/office/powerpoint/2010/main" val="2158179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26ADC-80B7-462E-B787-8DE17C1451DF}"/>
              </a:ext>
            </a:extLst>
          </p:cNvPr>
          <p:cNvSpPr>
            <a:spLocks noGrp="1"/>
          </p:cNvSpPr>
          <p:nvPr>
            <p:ph type="title"/>
          </p:nvPr>
        </p:nvSpPr>
        <p:spPr>
          <a:xfrm>
            <a:off x="838200" y="365126"/>
            <a:ext cx="10515600" cy="629486"/>
          </a:xfrm>
        </p:spPr>
        <p:txBody>
          <a:bodyPr>
            <a:noAutofit/>
          </a:bodyPr>
          <a:lstStyle/>
          <a:p>
            <a:r>
              <a:rPr lang="en-US" sz="3200" dirty="0">
                <a:latin typeface="Arial" panose="020B0604020202020204" pitchFamily="34" charset="0"/>
                <a:cs typeface="Arial" panose="020B0604020202020204" pitchFamily="34" charset="0"/>
              </a:rPr>
              <a:t>DEP/MHPC Conflict Avoidance Project</a:t>
            </a:r>
          </a:p>
        </p:txBody>
      </p:sp>
      <p:sp>
        <p:nvSpPr>
          <p:cNvPr id="3" name="Content Placeholder 2">
            <a:extLst>
              <a:ext uri="{FF2B5EF4-FFF2-40B4-BE49-F238E27FC236}">
                <a16:creationId xmlns:a16="http://schemas.microsoft.com/office/drawing/2014/main" id="{E01ECF6C-2B4D-4941-845C-EB14EC25D933}"/>
              </a:ext>
            </a:extLst>
          </p:cNvPr>
          <p:cNvSpPr>
            <a:spLocks noGrp="1"/>
          </p:cNvSpPr>
          <p:nvPr>
            <p:ph idx="1"/>
          </p:nvPr>
        </p:nvSpPr>
        <p:spPr>
          <a:xfrm>
            <a:off x="838200" y="1158240"/>
            <a:ext cx="10515600" cy="5018723"/>
          </a:xfrm>
        </p:spPr>
        <p:txBody>
          <a:bodyPr>
            <a:normAutofit/>
          </a:bodyPr>
          <a:lstStyle/>
          <a:p>
            <a:r>
              <a:rPr lang="en-US" sz="2000" dirty="0">
                <a:latin typeface="Arial" panose="020B0604020202020204" pitchFamily="34" charset="0"/>
                <a:cs typeface="Arial" panose="020B0604020202020204" pitchFamily="34" charset="0"/>
              </a:rPr>
              <a:t>181 GRSs in ME and NH</a:t>
            </a:r>
          </a:p>
          <a:p>
            <a:pPr marL="461963" lvl="1" indent="-230188">
              <a:buFont typeface="Wingdings" panose="05000000000000000000" pitchFamily="2" charset="2"/>
              <a:buChar char="§"/>
            </a:pPr>
            <a:r>
              <a:rPr lang="en-US" sz="1600" dirty="0">
                <a:latin typeface="Arial" panose="020B0604020202020204" pitchFamily="34" charset="0"/>
                <a:cs typeface="Arial" panose="020B0604020202020204" pitchFamily="34" charset="0"/>
              </a:rPr>
              <a:t>97 conflicts identified based on MHPC and DEP mapping</a:t>
            </a:r>
          </a:p>
          <a:p>
            <a:pPr marL="461963" lvl="1" indent="-230188">
              <a:buFont typeface="Wingdings" panose="05000000000000000000" pitchFamily="2" charset="2"/>
              <a:buChar char="§"/>
            </a:pPr>
            <a:r>
              <a:rPr lang="en-US" sz="1600" dirty="0">
                <a:latin typeface="Arial" panose="020B0604020202020204" pitchFamily="34" charset="0"/>
                <a:cs typeface="Arial" panose="020B0604020202020204" pitchFamily="34" charset="0"/>
              </a:rPr>
              <a:t>Of these, 58 GRSs were identified as having real conflicts, potential conflicts, or as locations where more field data and/or refined maps are needed</a:t>
            </a:r>
          </a:p>
          <a:p>
            <a:pPr marL="461963" lvl="1" indent="-230188">
              <a:buFont typeface="Wingdings" panose="05000000000000000000" pitchFamily="2" charset="2"/>
              <a:buChar char="§"/>
            </a:pPr>
            <a:r>
              <a:rPr lang="en-US" sz="1600" dirty="0">
                <a:latin typeface="Arial" panose="020B0604020202020204" pitchFamily="34" charset="0"/>
                <a:cs typeface="Arial" panose="020B0604020202020204" pitchFamily="34" charset="0"/>
              </a:rPr>
              <a:t>15 of the 58 have been field tested, rest are ‘paper exercises’</a:t>
            </a:r>
          </a:p>
          <a:p>
            <a:r>
              <a:rPr lang="en-US" sz="2000" dirty="0">
                <a:latin typeface="Arial" panose="020B0604020202020204" pitchFamily="34" charset="0"/>
                <a:cs typeface="Arial" panose="020B0604020202020204" pitchFamily="34" charset="0"/>
              </a:rPr>
              <a:t>Team currently in early stages of reviewing MHPC information and developing options</a:t>
            </a:r>
          </a:p>
          <a:p>
            <a:pPr marL="461963" lvl="1">
              <a:buFont typeface="Wingdings" panose="05000000000000000000" pitchFamily="2" charset="2"/>
              <a:buChar char="§"/>
            </a:pPr>
            <a:r>
              <a:rPr lang="en-US" sz="1600" dirty="0">
                <a:latin typeface="Arial" panose="020B0604020202020204" pitchFamily="34" charset="0"/>
                <a:cs typeface="Arial" panose="020B0604020202020204" pitchFamily="34" charset="0"/>
              </a:rPr>
              <a:t>David Cherry – SMRO (GRS Regions A and B)</a:t>
            </a:r>
          </a:p>
          <a:p>
            <a:pPr marL="461963" lvl="1">
              <a:buFont typeface="Wingdings" panose="05000000000000000000" pitchFamily="2" charset="2"/>
              <a:buChar char="§"/>
            </a:pPr>
            <a:r>
              <a:rPr lang="en-US" sz="1600" dirty="0">
                <a:latin typeface="Arial" panose="020B0604020202020204" pitchFamily="34" charset="0"/>
                <a:cs typeface="Arial" panose="020B0604020202020204" pitchFamily="34" charset="0"/>
              </a:rPr>
              <a:t>Brandon Wright – CMRO (GRS Regions B and C)</a:t>
            </a:r>
          </a:p>
          <a:p>
            <a:pPr marL="461963" lvl="1">
              <a:buFont typeface="Wingdings" panose="05000000000000000000" pitchFamily="2" charset="2"/>
              <a:buChar char="§"/>
            </a:pPr>
            <a:r>
              <a:rPr lang="en-US" sz="1600" dirty="0">
                <a:latin typeface="Arial" panose="020B0604020202020204" pitchFamily="34" charset="0"/>
                <a:cs typeface="Arial" panose="020B0604020202020204" pitchFamily="34" charset="0"/>
              </a:rPr>
              <a:t>Tiffany </a:t>
            </a:r>
            <a:r>
              <a:rPr lang="en-US" sz="1600" dirty="0" err="1">
                <a:latin typeface="Arial" panose="020B0604020202020204" pitchFamily="34" charset="0"/>
                <a:cs typeface="Arial" panose="020B0604020202020204" pitchFamily="34" charset="0"/>
              </a:rPr>
              <a:t>LaClair</a:t>
            </a:r>
            <a:r>
              <a:rPr lang="en-US" sz="1600" dirty="0">
                <a:latin typeface="Arial" panose="020B0604020202020204" pitchFamily="34" charset="0"/>
                <a:cs typeface="Arial" panose="020B0604020202020204" pitchFamily="34" charset="0"/>
              </a:rPr>
              <a:t> – EMRO (GRS Regions C and D)</a:t>
            </a:r>
          </a:p>
          <a:p>
            <a:r>
              <a:rPr lang="en-US" sz="2000" dirty="0">
                <a:latin typeface="Arial" panose="020B0604020202020204" pitchFamily="34" charset="0"/>
                <a:cs typeface="Arial" panose="020B0604020202020204" pitchFamily="34" charset="0"/>
              </a:rPr>
              <a:t>Expand to New Hampshire coastal GRSs(?)</a:t>
            </a:r>
          </a:p>
        </p:txBody>
      </p:sp>
      <p:pic>
        <p:nvPicPr>
          <p:cNvPr id="4" name="Picture 3" descr="A picture containing diagram&#10;&#10;Description automatically generated">
            <a:extLst>
              <a:ext uri="{FF2B5EF4-FFF2-40B4-BE49-F238E27FC236}">
                <a16:creationId xmlns:a16="http://schemas.microsoft.com/office/drawing/2014/main" id="{C34C0D89-E190-47FF-BE2D-30001C2D4F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799" y="5978806"/>
            <a:ext cx="714375" cy="714375"/>
          </a:xfrm>
          <a:prstGeom prst="rect">
            <a:avLst/>
          </a:prstGeom>
        </p:spPr>
      </p:pic>
    </p:spTree>
    <p:extLst>
      <p:ext uri="{BB962C8B-B14F-4D97-AF65-F5344CB8AC3E}">
        <p14:creationId xmlns:p14="http://schemas.microsoft.com/office/powerpoint/2010/main" val="247921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DB27AC-ACEF-45EA-BBCD-E5B305C14634}"/>
              </a:ext>
            </a:extLst>
          </p:cNvPr>
          <p:cNvSpPr>
            <a:spLocks noGrp="1"/>
          </p:cNvSpPr>
          <p:nvPr>
            <p:ph type="ctrTitle"/>
          </p:nvPr>
        </p:nvSpPr>
        <p:spPr>
          <a:xfrm>
            <a:off x="1524000" y="3814766"/>
            <a:ext cx="9144000" cy="1140824"/>
          </a:xfrm>
        </p:spPr>
        <p:txBody>
          <a:bodyPr/>
          <a:lstStyle/>
          <a:p>
            <a:r>
              <a:rPr lang="en-US" dirty="0"/>
              <a:t>Questions?</a:t>
            </a:r>
          </a:p>
        </p:txBody>
      </p:sp>
      <p:sp>
        <p:nvSpPr>
          <p:cNvPr id="6" name="Subtitle 5">
            <a:extLst>
              <a:ext uri="{FF2B5EF4-FFF2-40B4-BE49-F238E27FC236}">
                <a16:creationId xmlns:a16="http://schemas.microsoft.com/office/drawing/2014/main" id="{A73C537D-288D-42F6-9925-FA00752CE3F9}"/>
              </a:ext>
            </a:extLst>
          </p:cNvPr>
          <p:cNvSpPr>
            <a:spLocks noGrp="1"/>
          </p:cNvSpPr>
          <p:nvPr>
            <p:ph type="subTitle" idx="1"/>
          </p:nvPr>
        </p:nvSpPr>
        <p:spPr>
          <a:xfrm>
            <a:off x="1524000" y="5425444"/>
            <a:ext cx="9144000" cy="1140824"/>
          </a:xfrm>
        </p:spPr>
        <p:txBody>
          <a:bodyPr/>
          <a:lstStyle/>
          <a:p>
            <a:pPr algn="ctr">
              <a:lnSpc>
                <a:spcPct val="100000"/>
              </a:lnSpc>
              <a:spcBef>
                <a:spcPts val="0"/>
              </a:spcBef>
            </a:pPr>
            <a:r>
              <a:rPr lang="en-US" sz="1600" dirty="0"/>
              <a:t>Jason L. Weigle, Ph.D.</a:t>
            </a:r>
          </a:p>
          <a:p>
            <a:pPr algn="ctr">
              <a:lnSpc>
                <a:spcPct val="100000"/>
              </a:lnSpc>
              <a:spcBef>
                <a:spcPts val="0"/>
              </a:spcBef>
            </a:pPr>
            <a:r>
              <a:rPr lang="en-US" sz="1600" dirty="0"/>
              <a:t>Response Support Specialist</a:t>
            </a:r>
          </a:p>
          <a:p>
            <a:pPr algn="ctr">
              <a:lnSpc>
                <a:spcPct val="100000"/>
              </a:lnSpc>
              <a:spcBef>
                <a:spcPts val="0"/>
              </a:spcBef>
            </a:pPr>
            <a:r>
              <a:rPr lang="en-US" sz="1600" dirty="0"/>
              <a:t>jason.weigle@maine.gov</a:t>
            </a:r>
          </a:p>
          <a:p>
            <a:endParaRPr lang="en-US" dirty="0"/>
          </a:p>
        </p:txBody>
      </p:sp>
      <p:pic>
        <p:nvPicPr>
          <p:cNvPr id="7" name="Picture 6" descr="Diagram&#10;&#10;Description automatically generated">
            <a:extLst>
              <a:ext uri="{FF2B5EF4-FFF2-40B4-BE49-F238E27FC236}">
                <a16:creationId xmlns:a16="http://schemas.microsoft.com/office/drawing/2014/main" id="{AF196C05-6ECC-4CC5-B7AC-2593050E61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8720" y="1268570"/>
            <a:ext cx="2194560" cy="2213376"/>
          </a:xfrm>
          <a:prstGeom prst="rect">
            <a:avLst/>
          </a:prstGeom>
        </p:spPr>
      </p:pic>
    </p:spTree>
    <p:extLst>
      <p:ext uri="{BB962C8B-B14F-4D97-AF65-F5344CB8AC3E}">
        <p14:creationId xmlns:p14="http://schemas.microsoft.com/office/powerpoint/2010/main" val="3655459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6CE14-84E2-46D5-BECB-068B33E5F2C4}"/>
              </a:ext>
            </a:extLst>
          </p:cNvPr>
          <p:cNvSpPr>
            <a:spLocks noGrp="1"/>
          </p:cNvSpPr>
          <p:nvPr>
            <p:ph type="title"/>
          </p:nvPr>
        </p:nvSpPr>
        <p:spPr>
          <a:xfrm>
            <a:off x="446306" y="365126"/>
            <a:ext cx="10515600" cy="763588"/>
          </a:xfrm>
        </p:spPr>
        <p:txBody>
          <a:bodyPr>
            <a:normAutofit/>
          </a:bodyPr>
          <a:lstStyle/>
          <a:p>
            <a:r>
              <a:rPr lang="en-US" sz="2800" b="1" dirty="0">
                <a:latin typeface="Arial" panose="020B0604020202020204" pitchFamily="34" charset="0"/>
                <a:cs typeface="Arial" panose="020B0604020202020204" pitchFamily="34" charset="0"/>
              </a:rPr>
              <a:t>2022 Appendix I Directory Snapshot</a:t>
            </a:r>
          </a:p>
        </p:txBody>
      </p:sp>
      <p:sp>
        <p:nvSpPr>
          <p:cNvPr id="3" name="Content Placeholder 2">
            <a:extLst>
              <a:ext uri="{FF2B5EF4-FFF2-40B4-BE49-F238E27FC236}">
                <a16:creationId xmlns:a16="http://schemas.microsoft.com/office/drawing/2014/main" id="{B8F95DDA-9D40-435E-8F02-33533FEBFBDC}"/>
              </a:ext>
            </a:extLst>
          </p:cNvPr>
          <p:cNvSpPr>
            <a:spLocks noGrp="1"/>
          </p:cNvSpPr>
          <p:nvPr>
            <p:ph idx="1"/>
          </p:nvPr>
        </p:nvSpPr>
        <p:spPr>
          <a:xfrm>
            <a:off x="446306" y="1308100"/>
            <a:ext cx="10515600" cy="4308929"/>
          </a:xfrm>
        </p:spPr>
        <p:txBody>
          <a:bodyPr>
            <a:normAutofit/>
          </a:bodyPr>
          <a:lstStyle/>
          <a:p>
            <a:pPr marL="227013" indent="-227013">
              <a:lnSpc>
                <a:spcPct val="100000"/>
              </a:lnSpc>
              <a:spcBef>
                <a:spcPts val="0"/>
              </a:spcBef>
            </a:pPr>
            <a:r>
              <a:rPr lang="en-US" sz="2000" b="1" dirty="0">
                <a:latin typeface="Arial" panose="020B0604020202020204" pitchFamily="34" charset="0"/>
                <a:cs typeface="Arial" panose="020B0604020202020204" pitchFamily="34" charset="0"/>
              </a:rPr>
              <a:t>Of the 1023 entries in the directory</a:t>
            </a:r>
          </a:p>
          <a:p>
            <a:pPr marL="461963" lvl="1" indent="-233363">
              <a:lnSpc>
                <a:spcPct val="100000"/>
              </a:lnSpc>
              <a:spcBef>
                <a:spcPts val="0"/>
              </a:spcBef>
              <a:buFont typeface="Wingdings" panose="05000000000000000000" pitchFamily="2" charset="2"/>
              <a:buChar char="§"/>
            </a:pPr>
            <a:r>
              <a:rPr lang="en-US" sz="1800" dirty="0">
                <a:latin typeface="Arial" panose="020B0604020202020204" pitchFamily="34" charset="0"/>
                <a:cs typeface="Arial" panose="020B0604020202020204" pitchFamily="34" charset="0"/>
              </a:rPr>
              <a:t>432 entries are from 5 OSROs (42%)</a:t>
            </a:r>
          </a:p>
          <a:p>
            <a:pPr marL="461963" lvl="1" indent="-233363">
              <a:lnSpc>
                <a:spcPct val="100000"/>
              </a:lnSpc>
              <a:spcBef>
                <a:spcPts val="0"/>
              </a:spcBef>
              <a:buFont typeface="Wingdings" panose="05000000000000000000" pitchFamily="2" charset="2"/>
              <a:buChar char="§"/>
            </a:pPr>
            <a:r>
              <a:rPr lang="en-US" sz="1800" dirty="0">
                <a:latin typeface="Arial" panose="020B0604020202020204" pitchFamily="34" charset="0"/>
                <a:cs typeface="Arial" panose="020B0604020202020204" pitchFamily="34" charset="0"/>
              </a:rPr>
              <a:t>381 are from 31 government agencies (37%)</a:t>
            </a:r>
          </a:p>
          <a:p>
            <a:pPr marL="461963" lvl="1" indent="-233363">
              <a:lnSpc>
                <a:spcPct val="100000"/>
              </a:lnSpc>
              <a:spcBef>
                <a:spcPts val="0"/>
              </a:spcBef>
              <a:buFont typeface="Wingdings" panose="05000000000000000000" pitchFamily="2" charset="2"/>
              <a:buChar char="§"/>
            </a:pPr>
            <a:r>
              <a:rPr lang="en-US" sz="1800" dirty="0">
                <a:latin typeface="Arial" panose="020B0604020202020204" pitchFamily="34" charset="0"/>
                <a:cs typeface="Arial" panose="020B0604020202020204" pitchFamily="34" charset="0"/>
              </a:rPr>
              <a:t>113 are from 12 large construction, salvage, and marine companies (11%)</a:t>
            </a:r>
          </a:p>
          <a:p>
            <a:pPr marL="461963" lvl="1" indent="-233363">
              <a:lnSpc>
                <a:spcPct val="100000"/>
              </a:lnSpc>
              <a:spcBef>
                <a:spcPts val="0"/>
              </a:spcBef>
              <a:buFont typeface="Wingdings" panose="05000000000000000000" pitchFamily="2" charset="2"/>
              <a:buChar char="§"/>
            </a:pPr>
            <a:r>
              <a:rPr lang="en-US" sz="1800" dirty="0">
                <a:latin typeface="Arial" panose="020B0604020202020204" pitchFamily="34" charset="0"/>
                <a:cs typeface="Arial" panose="020B0604020202020204" pitchFamily="34" charset="0"/>
              </a:rPr>
              <a:t>97 are from 47 other sources (10%)</a:t>
            </a:r>
          </a:p>
          <a:p>
            <a:pPr marL="461963" lvl="1" indent="-233363">
              <a:lnSpc>
                <a:spcPct val="100000"/>
              </a:lnSpc>
              <a:spcBef>
                <a:spcPts val="0"/>
              </a:spcBef>
              <a:buFont typeface="Wingdings" panose="05000000000000000000" pitchFamily="2" charset="2"/>
              <a:buChar char="§"/>
            </a:pPr>
            <a:r>
              <a:rPr lang="en-US" sz="1800" dirty="0">
                <a:latin typeface="Arial" panose="020B0604020202020204" pitchFamily="34" charset="0"/>
                <a:cs typeface="Arial" panose="020B0604020202020204" pitchFamily="34" charset="0"/>
              </a:rPr>
              <a:t>43% of resources are in Augusta, Bangor, Portsmouth, Portland, and South Portland (57% if greater areas around these cities included)*</a:t>
            </a:r>
          </a:p>
          <a:p>
            <a:pPr marL="461963" lvl="1" indent="-233363">
              <a:lnSpc>
                <a:spcPct val="100000"/>
              </a:lnSpc>
              <a:spcBef>
                <a:spcPts val="0"/>
              </a:spcBef>
              <a:buFont typeface="Wingdings" panose="05000000000000000000" pitchFamily="2" charset="2"/>
              <a:buChar char="§"/>
            </a:pPr>
            <a:r>
              <a:rPr lang="en-US" sz="1800" dirty="0">
                <a:latin typeface="Arial" panose="020B0604020202020204" pitchFamily="34" charset="0"/>
                <a:cs typeface="Arial" panose="020B0604020202020204" pitchFamily="34" charset="0"/>
              </a:rPr>
              <a:t>15% are located outside of Maine and New Hampshire (11% in Massachusetts, 4% remainder of US and Canada)</a:t>
            </a:r>
          </a:p>
        </p:txBody>
      </p:sp>
      <p:sp>
        <p:nvSpPr>
          <p:cNvPr id="5" name="TextBox 4">
            <a:extLst>
              <a:ext uri="{FF2B5EF4-FFF2-40B4-BE49-F238E27FC236}">
                <a16:creationId xmlns:a16="http://schemas.microsoft.com/office/drawing/2014/main" id="{17D96D01-B4F7-43D7-9B1E-12E24D6D71FA}"/>
              </a:ext>
            </a:extLst>
          </p:cNvPr>
          <p:cNvSpPr txBox="1"/>
          <p:nvPr/>
        </p:nvSpPr>
        <p:spPr>
          <a:xfrm>
            <a:off x="957944" y="6000206"/>
            <a:ext cx="8107679" cy="738664"/>
          </a:xfrm>
          <a:prstGeom prst="rect">
            <a:avLst/>
          </a:prstGeom>
          <a:noFill/>
        </p:spPr>
        <p:txBody>
          <a:bodyPr wrap="square" rtlCol="0">
            <a:spAutoFit/>
          </a:bodyPr>
          <a:lstStyle/>
          <a:p>
            <a:r>
              <a:rPr lang="en-US" sz="1400" dirty="0"/>
              <a:t>*Note: Some companies list their equipment at their base of operations, regardless of where their equipment might be located. If the equipment is at a forward location the presented numbers would be lower. This is an issue to be fixed in the 2023 update.</a:t>
            </a:r>
          </a:p>
        </p:txBody>
      </p:sp>
      <p:pic>
        <p:nvPicPr>
          <p:cNvPr id="6" name="Picture 5" descr="A picture containing diagram&#10;&#10;Description automatically generated">
            <a:extLst>
              <a:ext uri="{FF2B5EF4-FFF2-40B4-BE49-F238E27FC236}">
                <a16:creationId xmlns:a16="http://schemas.microsoft.com/office/drawing/2014/main" id="{479B1952-7226-4664-8A11-45CC8F3E65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799" y="5978806"/>
            <a:ext cx="714375" cy="714375"/>
          </a:xfrm>
          <a:prstGeom prst="rect">
            <a:avLst/>
          </a:prstGeom>
        </p:spPr>
      </p:pic>
      <p:sp>
        <p:nvSpPr>
          <p:cNvPr id="7" name="Slide Number Placeholder 6">
            <a:extLst>
              <a:ext uri="{FF2B5EF4-FFF2-40B4-BE49-F238E27FC236}">
                <a16:creationId xmlns:a16="http://schemas.microsoft.com/office/drawing/2014/main" id="{B997B1D2-A6E1-4E85-A474-C7959B72925E}"/>
              </a:ext>
            </a:extLst>
          </p:cNvPr>
          <p:cNvSpPr>
            <a:spLocks noGrp="1"/>
          </p:cNvSpPr>
          <p:nvPr>
            <p:ph type="sldNum" sz="quarter" idx="12"/>
          </p:nvPr>
        </p:nvSpPr>
        <p:spPr/>
        <p:txBody>
          <a:bodyPr/>
          <a:lstStyle/>
          <a:p>
            <a:fld id="{A329A3D5-B2CA-462E-A221-25CD4757732E}" type="slidenum">
              <a:rPr lang="en-US" smtClean="0"/>
              <a:t>13</a:t>
            </a:fld>
            <a:endParaRPr lang="en-US"/>
          </a:p>
        </p:txBody>
      </p:sp>
    </p:spTree>
    <p:extLst>
      <p:ext uri="{BB962C8B-B14F-4D97-AF65-F5344CB8AC3E}">
        <p14:creationId xmlns:p14="http://schemas.microsoft.com/office/powerpoint/2010/main" val="1012179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73199-B7C7-44F1-B97F-70FBC8BAFA57}"/>
              </a:ext>
            </a:extLst>
          </p:cNvPr>
          <p:cNvSpPr>
            <a:spLocks noGrp="1"/>
          </p:cNvSpPr>
          <p:nvPr>
            <p:ph type="title"/>
          </p:nvPr>
        </p:nvSpPr>
        <p:spPr>
          <a:xfrm>
            <a:off x="838200" y="164818"/>
            <a:ext cx="10515600" cy="622427"/>
          </a:xfrm>
        </p:spPr>
        <p:txBody>
          <a:bodyPr>
            <a:normAutofit fontScale="90000"/>
          </a:bodyPr>
          <a:lstStyle/>
          <a:p>
            <a:r>
              <a:rPr lang="en-US" sz="2800" b="1" dirty="0">
                <a:latin typeface="Arial" panose="020B0604020202020204" pitchFamily="34" charset="0"/>
                <a:cs typeface="Arial" panose="020B0604020202020204" pitchFamily="34" charset="0"/>
              </a:rPr>
              <a:t>Legislative History of the Maine Marine Oil Spill Contingency Plan</a:t>
            </a:r>
          </a:p>
        </p:txBody>
      </p:sp>
      <p:sp>
        <p:nvSpPr>
          <p:cNvPr id="3" name="Content Placeholder 2">
            <a:extLst>
              <a:ext uri="{FF2B5EF4-FFF2-40B4-BE49-F238E27FC236}">
                <a16:creationId xmlns:a16="http://schemas.microsoft.com/office/drawing/2014/main" id="{76094DB4-A5ED-4BEB-A2EC-D0E498ADF75E}"/>
              </a:ext>
            </a:extLst>
          </p:cNvPr>
          <p:cNvSpPr>
            <a:spLocks noGrp="1"/>
          </p:cNvSpPr>
          <p:nvPr>
            <p:ph idx="1"/>
          </p:nvPr>
        </p:nvSpPr>
        <p:spPr>
          <a:xfrm>
            <a:off x="838200" y="787245"/>
            <a:ext cx="10515600" cy="5822561"/>
          </a:xfrm>
        </p:spPr>
        <p:txBody>
          <a:bodyPr>
            <a:normAutofit lnSpcReduction="10000"/>
          </a:bodyPr>
          <a:lstStyle/>
          <a:p>
            <a:pPr marL="292100" indent="-292100">
              <a:lnSpc>
                <a:spcPct val="100000"/>
              </a:lnSpc>
              <a:spcBef>
                <a:spcPts val="0"/>
              </a:spcBef>
            </a:pPr>
            <a:r>
              <a:rPr lang="en-US" sz="1600" dirty="0">
                <a:latin typeface="Arial" panose="020B0604020202020204" pitchFamily="34" charset="0"/>
                <a:cs typeface="Arial" panose="020B0604020202020204" pitchFamily="34" charset="0"/>
              </a:rPr>
              <a:t>1985</a:t>
            </a:r>
          </a:p>
          <a:p>
            <a:pPr marL="571500" lvl="1" indent="-292100">
              <a:lnSpc>
                <a:spcPct val="100000"/>
              </a:lnSpc>
              <a:spcBef>
                <a:spcPts val="0"/>
              </a:spcBef>
              <a:buFont typeface="Wingdings" panose="05000000000000000000" pitchFamily="2" charset="2"/>
              <a:buChar char="§"/>
            </a:pPr>
            <a:r>
              <a:rPr lang="en-US" sz="1400" dirty="0">
                <a:latin typeface="Arial" panose="020B0604020202020204" pitchFamily="34" charset="0"/>
                <a:cs typeface="Arial" panose="020B0604020202020204" pitchFamily="34" charset="0"/>
              </a:rPr>
              <a:t>Chapter 496, </a:t>
            </a:r>
            <a:r>
              <a:rPr lang="en-US" sz="1400" i="1" dirty="0">
                <a:latin typeface="Arial" panose="020B0604020202020204" pitchFamily="34" charset="0"/>
                <a:cs typeface="Arial" panose="020B0604020202020204" pitchFamily="34" charset="0"/>
              </a:rPr>
              <a:t>An Act to Amend Certain Provisions of the Oil Discharge Prevention and Pollution Control Act and to Establish a New Act Relating to Underground Oil Storage Facilities,</a:t>
            </a:r>
            <a:r>
              <a:rPr lang="en-US" sz="1400" dirty="0">
                <a:latin typeface="Arial" panose="020B0604020202020204" pitchFamily="34" charset="0"/>
                <a:cs typeface="Arial" panose="020B0604020202020204" pitchFamily="34" charset="0"/>
              </a:rPr>
              <a:t> expands previous 1970s UST/LUST and oil response legislation to define importance of and include coastal areas with respect to oil and chemical pollution control and response, establishes the Main Coastal and Inland Surface Oil Clean-up Fund</a:t>
            </a:r>
          </a:p>
          <a:p>
            <a:pPr marL="292100" indent="-292100">
              <a:lnSpc>
                <a:spcPct val="100000"/>
              </a:lnSpc>
              <a:spcBef>
                <a:spcPts val="0"/>
              </a:spcBef>
            </a:pPr>
            <a:r>
              <a:rPr lang="en-US" sz="1600" dirty="0">
                <a:latin typeface="Arial" panose="020B0604020202020204" pitchFamily="34" charset="0"/>
                <a:cs typeface="Arial" panose="020B0604020202020204" pitchFamily="34" charset="0"/>
              </a:rPr>
              <a:t>1989</a:t>
            </a:r>
          </a:p>
          <a:p>
            <a:pPr marL="574675" lvl="1" indent="-287338">
              <a:lnSpc>
                <a:spcPct val="100000"/>
              </a:lnSpc>
              <a:spcBef>
                <a:spcPts val="0"/>
              </a:spcBef>
              <a:buFont typeface="Wingdings" panose="05000000000000000000" pitchFamily="2" charset="2"/>
              <a:buChar char="§"/>
            </a:pPr>
            <a:r>
              <a:rPr lang="en-US" sz="1400" dirty="0">
                <a:latin typeface="Arial" panose="020B0604020202020204" pitchFamily="34" charset="0"/>
                <a:cs typeface="Arial" panose="020B0604020202020204" pitchFamily="34" charset="0"/>
              </a:rPr>
              <a:t>March 24 – Exxon Valdez</a:t>
            </a:r>
          </a:p>
          <a:p>
            <a:pPr marL="571500" lvl="1" indent="-292100">
              <a:lnSpc>
                <a:spcPct val="100000"/>
              </a:lnSpc>
              <a:spcBef>
                <a:spcPts val="0"/>
              </a:spcBef>
              <a:buFont typeface="Wingdings" panose="05000000000000000000" pitchFamily="2" charset="2"/>
              <a:buChar char="§"/>
            </a:pPr>
            <a:r>
              <a:rPr lang="en-US" sz="1400" dirty="0">
                <a:latin typeface="Arial" panose="020B0604020202020204" pitchFamily="34" charset="0"/>
                <a:cs typeface="Arial" panose="020B0604020202020204" pitchFamily="34" charset="0"/>
              </a:rPr>
              <a:t>Chapter 546, </a:t>
            </a:r>
            <a:r>
              <a:rPr lang="en-US" sz="1400" i="1" dirty="0">
                <a:latin typeface="Arial" panose="020B0604020202020204" pitchFamily="34" charset="0"/>
                <a:cs typeface="Arial" panose="020B0604020202020204" pitchFamily="34" charset="0"/>
              </a:rPr>
              <a:t>An Act to Amend Certain Laws Affecting the Department of Environmental Protection</a:t>
            </a:r>
            <a:r>
              <a:rPr lang="en-US" sz="1400" dirty="0">
                <a:latin typeface="Arial" panose="020B0604020202020204" pitchFamily="34" charset="0"/>
                <a:cs typeface="Arial" panose="020B0604020202020204" pitchFamily="34" charset="0"/>
              </a:rPr>
              <a:t>, expanded the Department’s ability to develop and enforce plans to respond to and address oil and petroleum pollution, updated definitions</a:t>
            </a:r>
          </a:p>
          <a:p>
            <a:pPr marL="571500" lvl="1" indent="-292100">
              <a:lnSpc>
                <a:spcPct val="100000"/>
              </a:lnSpc>
              <a:spcBef>
                <a:spcPts val="0"/>
              </a:spcBef>
              <a:buFont typeface="Wingdings" panose="05000000000000000000" pitchFamily="2" charset="2"/>
              <a:buChar char="§"/>
            </a:pPr>
            <a:r>
              <a:rPr lang="en-US" sz="1400" dirty="0">
                <a:latin typeface="Arial" panose="020B0604020202020204" pitchFamily="34" charset="0"/>
                <a:cs typeface="Arial" panose="020B0604020202020204" pitchFamily="34" charset="0"/>
              </a:rPr>
              <a:t>Chapter 868, </a:t>
            </a:r>
            <a:r>
              <a:rPr lang="en-US" sz="1400" i="1" dirty="0">
                <a:latin typeface="Arial" panose="020B0604020202020204" pitchFamily="34" charset="0"/>
                <a:cs typeface="Arial" panose="020B0604020202020204" pitchFamily="34" charset="0"/>
              </a:rPr>
              <a:t>An Act to Enhance the Ability of the State to Respond to Oil Spills, </a:t>
            </a:r>
            <a:r>
              <a:rPr lang="en-US" sz="1400" dirty="0">
                <a:latin typeface="Arial" panose="020B0604020202020204" pitchFamily="34" charset="0"/>
                <a:cs typeface="Arial" panose="020B0604020202020204" pitchFamily="34" charset="0"/>
              </a:rPr>
              <a:t>established the </a:t>
            </a:r>
            <a:r>
              <a:rPr lang="en-US" sz="1400" b="1" dirty="0">
                <a:latin typeface="Arial" panose="020B0604020202020204" pitchFamily="34" charset="0"/>
                <a:cs typeface="Arial" panose="020B0604020202020204" pitchFamily="34" charset="0"/>
              </a:rPr>
              <a:t>Commission to Study Maine’s Oil Spill Cleanup Preparedness</a:t>
            </a:r>
            <a:r>
              <a:rPr lang="en-US" sz="1400" dirty="0">
                <a:latin typeface="Arial" panose="020B0604020202020204" pitchFamily="34" charset="0"/>
                <a:cs typeface="Arial" panose="020B0604020202020204" pitchFamily="34" charset="0"/>
              </a:rPr>
              <a:t> to assess the state’s ability to respond to coastal oil spills</a:t>
            </a:r>
          </a:p>
          <a:p>
            <a:pPr marL="114300" indent="-292100">
              <a:lnSpc>
                <a:spcPct val="100000"/>
              </a:lnSpc>
              <a:spcBef>
                <a:spcPts val="0"/>
              </a:spcBef>
            </a:pPr>
            <a:r>
              <a:rPr lang="en-US" sz="1600" dirty="0">
                <a:latin typeface="Arial" panose="020B0604020202020204" pitchFamily="34" charset="0"/>
                <a:cs typeface="Arial" panose="020B0604020202020204" pitchFamily="34" charset="0"/>
              </a:rPr>
              <a:t>1990 – Oil Pollution Act</a:t>
            </a:r>
          </a:p>
          <a:p>
            <a:pPr marL="292100" indent="-292100">
              <a:lnSpc>
                <a:spcPct val="100000"/>
              </a:lnSpc>
              <a:spcBef>
                <a:spcPts val="0"/>
              </a:spcBef>
            </a:pPr>
            <a:r>
              <a:rPr lang="en-US" sz="1600" dirty="0">
                <a:latin typeface="Arial" panose="020B0604020202020204" pitchFamily="34" charset="0"/>
                <a:cs typeface="Arial" panose="020B0604020202020204" pitchFamily="34" charset="0"/>
              </a:rPr>
              <a:t>1991</a:t>
            </a:r>
          </a:p>
          <a:p>
            <a:pPr marL="571500" lvl="1" indent="-292100">
              <a:lnSpc>
                <a:spcPct val="100000"/>
              </a:lnSpc>
              <a:spcBef>
                <a:spcPts val="0"/>
              </a:spcBef>
              <a:buFont typeface="Wingdings" panose="05000000000000000000" pitchFamily="2" charset="2"/>
              <a:buChar char="§"/>
            </a:pPr>
            <a:r>
              <a:rPr lang="en-US" sz="1400" dirty="0">
                <a:latin typeface="Arial" panose="020B0604020202020204" pitchFamily="34" charset="0"/>
                <a:cs typeface="Arial" panose="020B0604020202020204" pitchFamily="34" charset="0"/>
              </a:rPr>
              <a:t>Chapter 454, </a:t>
            </a:r>
            <a:r>
              <a:rPr lang="en-US" sz="1400" i="1" dirty="0">
                <a:latin typeface="Arial" panose="020B0604020202020204" pitchFamily="34" charset="0"/>
                <a:cs typeface="Arial" panose="020B0604020202020204" pitchFamily="34" charset="0"/>
              </a:rPr>
              <a:t>An Act to Improve Marine Oil Spill Prevention, Planning, and Response</a:t>
            </a:r>
            <a:r>
              <a:rPr lang="en-US" sz="1400" dirty="0">
                <a:latin typeface="Arial" panose="020B0604020202020204" pitchFamily="34" charset="0"/>
                <a:cs typeface="Arial" panose="020B0604020202020204" pitchFamily="34" charset="0"/>
              </a:rPr>
              <a:t>, established current framework for marine response and planning</a:t>
            </a:r>
          </a:p>
          <a:p>
            <a:pPr marL="863600" lvl="2" indent="-292100">
              <a:lnSpc>
                <a:spcPct val="100000"/>
              </a:lnSpc>
              <a:spcBef>
                <a:spcPts val="0"/>
              </a:spcBef>
              <a:buFont typeface="Courier New" panose="02070309020205020404" pitchFamily="49" charset="0"/>
              <a:buChar char="o"/>
            </a:pPr>
            <a:r>
              <a:rPr lang="en-US" sz="1400" dirty="0">
                <a:latin typeface="Arial" panose="020B0604020202020204" pitchFamily="34" charset="0"/>
                <a:cs typeface="Arial" panose="020B0604020202020204" pitchFamily="34" charset="0"/>
              </a:rPr>
              <a:t>MRS Title 38, §546-A State Marine Oil Spill Contingency Plan</a:t>
            </a:r>
          </a:p>
          <a:p>
            <a:pPr marL="863600" lvl="2" indent="-292100">
              <a:lnSpc>
                <a:spcPct val="100000"/>
              </a:lnSpc>
              <a:spcBef>
                <a:spcPts val="0"/>
              </a:spcBef>
              <a:buFont typeface="Courier New" panose="02070309020205020404" pitchFamily="49" charset="0"/>
              <a:buChar char="o"/>
            </a:pPr>
            <a:r>
              <a:rPr lang="en-US" sz="1400" dirty="0">
                <a:latin typeface="Arial" panose="020B0604020202020204" pitchFamily="34" charset="0"/>
                <a:cs typeface="Arial" panose="020B0604020202020204" pitchFamily="34" charset="0"/>
              </a:rPr>
              <a:t>MRS Title 38, §546-B Sensitive Area Identification and Protection</a:t>
            </a:r>
          </a:p>
          <a:p>
            <a:pPr marL="863600" lvl="2" indent="-292100">
              <a:lnSpc>
                <a:spcPct val="100000"/>
              </a:lnSpc>
              <a:spcBef>
                <a:spcPts val="0"/>
              </a:spcBef>
              <a:buFont typeface="Courier New" panose="02070309020205020404" pitchFamily="49" charset="0"/>
              <a:buChar char="o"/>
            </a:pPr>
            <a:r>
              <a:rPr lang="en-US" sz="1400" dirty="0">
                <a:latin typeface="Arial" panose="020B0604020202020204" pitchFamily="34" charset="0"/>
                <a:cs typeface="Arial" panose="020B0604020202020204" pitchFamily="34" charset="0"/>
              </a:rPr>
              <a:t>MRS Title 38, §546-C Wildlife Rehabilitation Plan</a:t>
            </a:r>
          </a:p>
          <a:p>
            <a:pPr marL="571500" lvl="1" indent="-292100">
              <a:lnSpc>
                <a:spcPct val="100000"/>
              </a:lnSpc>
              <a:spcBef>
                <a:spcPts val="0"/>
              </a:spcBef>
              <a:buFont typeface="Wingdings" panose="05000000000000000000" pitchFamily="2" charset="2"/>
              <a:buChar char="§"/>
            </a:pPr>
            <a:r>
              <a:rPr lang="en-US" sz="1400" dirty="0">
                <a:latin typeface="Arial" panose="020B0604020202020204" pitchFamily="34" charset="0"/>
                <a:cs typeface="Arial" panose="020B0604020202020204" pitchFamily="34" charset="0"/>
              </a:rPr>
              <a:t>Chapter 530, </a:t>
            </a:r>
            <a:r>
              <a:rPr lang="en-US" sz="1400" i="1" dirty="0">
                <a:latin typeface="Arial" panose="020B0604020202020204" pitchFamily="34" charset="0"/>
                <a:cs typeface="Arial" panose="020B0604020202020204" pitchFamily="34" charset="0"/>
              </a:rPr>
              <a:t>An Act Assuring Clean Waters in Maine</a:t>
            </a:r>
            <a:r>
              <a:rPr lang="en-US" sz="1400" dirty="0">
                <a:latin typeface="Arial" panose="020B0604020202020204" pitchFamily="34" charset="0"/>
                <a:cs typeface="Arial" panose="020B0604020202020204" pitchFamily="34" charset="0"/>
              </a:rPr>
              <a:t>, extended the Commission and charged it with 13 tasks to support the implementation of Chapter 454 and OPA 90  </a:t>
            </a:r>
          </a:p>
          <a:p>
            <a:pPr marL="571500" lvl="1" indent="-292100">
              <a:lnSpc>
                <a:spcPct val="100000"/>
              </a:lnSpc>
              <a:spcBef>
                <a:spcPts val="0"/>
              </a:spcBef>
              <a:buFont typeface="Wingdings" panose="05000000000000000000" pitchFamily="2" charset="2"/>
              <a:buChar char="§"/>
            </a:pPr>
            <a:r>
              <a:rPr lang="en-US" sz="1400" dirty="0">
                <a:latin typeface="Arial" panose="020B0604020202020204" pitchFamily="34" charset="0"/>
                <a:cs typeface="Arial" panose="020B0604020202020204" pitchFamily="34" charset="0"/>
              </a:rPr>
              <a:t>Chapter 698, </a:t>
            </a:r>
            <a:r>
              <a:rPr lang="en-US" sz="1400" i="1" dirty="0">
                <a:latin typeface="Arial" panose="020B0604020202020204" pitchFamily="34" charset="0"/>
                <a:cs typeface="Arial" panose="020B0604020202020204" pitchFamily="34" charset="0"/>
              </a:rPr>
              <a:t>An Act to Amend the State’s Oil Spill Prevention and Response Provisions,</a:t>
            </a:r>
            <a:r>
              <a:rPr lang="en-US" sz="1400" dirty="0">
                <a:latin typeface="Arial" panose="020B0604020202020204" pitchFamily="34" charset="0"/>
                <a:cs typeface="Arial" panose="020B0604020202020204" pitchFamily="34" charset="0"/>
              </a:rPr>
              <a:t> further refined legislative intent and created an Oil Spill Advisory Committee to oversee the implementation of Chapters 454, 530, and 698</a:t>
            </a:r>
          </a:p>
          <a:p>
            <a:pPr marL="571500" lvl="1" indent="-292100">
              <a:lnSpc>
                <a:spcPct val="100000"/>
              </a:lnSpc>
              <a:spcBef>
                <a:spcPts val="0"/>
              </a:spcBef>
              <a:buFont typeface="Wingdings" panose="05000000000000000000" pitchFamily="2" charset="2"/>
              <a:buChar char="§"/>
            </a:pPr>
            <a:r>
              <a:rPr lang="en-US" sz="1400" b="1" dirty="0">
                <a:latin typeface="Arial" panose="020B0604020202020204" pitchFamily="34" charset="0"/>
                <a:cs typeface="Arial" panose="020B0604020202020204" pitchFamily="34" charset="0"/>
              </a:rPr>
              <a:t>Preliminary plan deadline – December 31, 1991</a:t>
            </a:r>
          </a:p>
          <a:p>
            <a:pPr marL="292100" indent="-292100">
              <a:lnSpc>
                <a:spcPct val="100000"/>
              </a:lnSpc>
              <a:spcBef>
                <a:spcPts val="0"/>
              </a:spcBef>
            </a:pPr>
            <a:r>
              <a:rPr lang="en-US" sz="1600" dirty="0">
                <a:latin typeface="Arial" panose="020B0604020202020204" pitchFamily="34" charset="0"/>
                <a:cs typeface="Arial" panose="020B0604020202020204" pitchFamily="34" charset="0"/>
              </a:rPr>
              <a:t>2015</a:t>
            </a:r>
          </a:p>
          <a:p>
            <a:pPr marL="571500" lvl="1" indent="-292100">
              <a:lnSpc>
                <a:spcPct val="100000"/>
              </a:lnSpc>
              <a:spcBef>
                <a:spcPts val="0"/>
              </a:spcBef>
              <a:buFont typeface="Wingdings" panose="05000000000000000000" pitchFamily="2" charset="2"/>
              <a:buChar char="§"/>
            </a:pPr>
            <a:r>
              <a:rPr lang="en-US" sz="1400" dirty="0">
                <a:latin typeface="Arial" panose="020B0604020202020204" pitchFamily="34" charset="0"/>
                <a:cs typeface="Arial" panose="020B0604020202020204" pitchFamily="34" charset="0"/>
              </a:rPr>
              <a:t>Chapter 319, </a:t>
            </a:r>
            <a:r>
              <a:rPr lang="en-US" sz="1400" i="1" dirty="0">
                <a:latin typeface="Arial" panose="020B0604020202020204" pitchFamily="34" charset="0"/>
                <a:cs typeface="Arial" panose="020B0604020202020204" pitchFamily="34" charset="0"/>
              </a:rPr>
              <a:t>An Act To Stabilize and Streamline the Department of Environmental Protection’s Ground Water Oil Clean-up Fund and Maine Coastal and Inland Surface Oil Clean-up Fund</a:t>
            </a:r>
            <a:r>
              <a:rPr lang="en-US" sz="1400" dirty="0">
                <a:latin typeface="Arial" panose="020B0604020202020204" pitchFamily="34" charset="0"/>
                <a:cs typeface="Arial" panose="020B0604020202020204" pitchFamily="34" charset="0"/>
              </a:rPr>
              <a:t>, removed the Oil Spill Advisory Committee from statute, changed language in 1989 and 1991 Chapters</a:t>
            </a:r>
          </a:p>
          <a:p>
            <a:pPr marL="0" indent="0">
              <a:buNone/>
            </a:pPr>
            <a:endParaRPr lang="en-US" sz="2400" dirty="0">
              <a:latin typeface="Arial" panose="020B0604020202020204" pitchFamily="34" charset="0"/>
              <a:cs typeface="Arial" panose="020B0604020202020204" pitchFamily="34" charset="0"/>
            </a:endParaRPr>
          </a:p>
          <a:p>
            <a:pPr marL="744538" lvl="1" indent="-287338"/>
            <a:endParaRPr lang="en-US" dirty="0">
              <a:latin typeface="Arial" panose="020B0604020202020204" pitchFamily="34" charset="0"/>
              <a:cs typeface="Arial" panose="020B0604020202020204" pitchFamily="34" charset="0"/>
            </a:endParaRPr>
          </a:p>
        </p:txBody>
      </p:sp>
      <p:pic>
        <p:nvPicPr>
          <p:cNvPr id="5" name="Picture 4" descr="A picture containing diagram&#10;&#10;Description automatically generated">
            <a:extLst>
              <a:ext uri="{FF2B5EF4-FFF2-40B4-BE49-F238E27FC236}">
                <a16:creationId xmlns:a16="http://schemas.microsoft.com/office/drawing/2014/main" id="{525F8285-4013-4F41-99AE-B9BB3D718F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799" y="5978806"/>
            <a:ext cx="714375" cy="714375"/>
          </a:xfrm>
          <a:prstGeom prst="rect">
            <a:avLst/>
          </a:prstGeom>
        </p:spPr>
      </p:pic>
      <p:sp>
        <p:nvSpPr>
          <p:cNvPr id="7" name="Slide Number Placeholder 6">
            <a:extLst>
              <a:ext uri="{FF2B5EF4-FFF2-40B4-BE49-F238E27FC236}">
                <a16:creationId xmlns:a16="http://schemas.microsoft.com/office/drawing/2014/main" id="{46E80CBE-087D-4832-9E7C-C94D554A77FD}"/>
              </a:ext>
            </a:extLst>
          </p:cNvPr>
          <p:cNvSpPr>
            <a:spLocks noGrp="1"/>
          </p:cNvSpPr>
          <p:nvPr>
            <p:ph type="sldNum" sz="quarter" idx="12"/>
          </p:nvPr>
        </p:nvSpPr>
        <p:spPr/>
        <p:txBody>
          <a:bodyPr/>
          <a:lstStyle/>
          <a:p>
            <a:fld id="{A329A3D5-B2CA-462E-A221-25CD4757732E}" type="slidenum">
              <a:rPr lang="en-US" smtClean="0"/>
              <a:t>2</a:t>
            </a:fld>
            <a:endParaRPr lang="en-US"/>
          </a:p>
        </p:txBody>
      </p:sp>
    </p:spTree>
    <p:extLst>
      <p:ext uri="{BB962C8B-B14F-4D97-AF65-F5344CB8AC3E}">
        <p14:creationId xmlns:p14="http://schemas.microsoft.com/office/powerpoint/2010/main" val="2610877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75796-587F-4DD9-B083-86A838C68068}"/>
              </a:ext>
            </a:extLst>
          </p:cNvPr>
          <p:cNvSpPr>
            <a:spLocks noGrp="1"/>
          </p:cNvSpPr>
          <p:nvPr>
            <p:ph type="title"/>
          </p:nvPr>
        </p:nvSpPr>
        <p:spPr>
          <a:xfrm>
            <a:off x="838200" y="365127"/>
            <a:ext cx="10515600" cy="645068"/>
          </a:xfrm>
        </p:spPr>
        <p:txBody>
          <a:bodyPr>
            <a:normAutofit/>
          </a:bodyPr>
          <a:lstStyle/>
          <a:p>
            <a:r>
              <a:rPr lang="en-US" sz="3200" b="1" dirty="0">
                <a:latin typeface="Arial" panose="020B0604020202020204" pitchFamily="34" charset="0"/>
                <a:cs typeface="Arial" panose="020B0604020202020204" pitchFamily="34" charset="0"/>
              </a:rPr>
              <a:t>Maine Marine Oil Spill Contingency Plan</a:t>
            </a:r>
          </a:p>
        </p:txBody>
      </p:sp>
      <p:sp>
        <p:nvSpPr>
          <p:cNvPr id="3" name="Content Placeholder 2">
            <a:extLst>
              <a:ext uri="{FF2B5EF4-FFF2-40B4-BE49-F238E27FC236}">
                <a16:creationId xmlns:a16="http://schemas.microsoft.com/office/drawing/2014/main" id="{A9F6BFEF-2BB5-4BB6-AC67-A41A8662A042}"/>
              </a:ext>
            </a:extLst>
          </p:cNvPr>
          <p:cNvSpPr>
            <a:spLocks noGrp="1"/>
          </p:cNvSpPr>
          <p:nvPr>
            <p:ph idx="1"/>
          </p:nvPr>
        </p:nvSpPr>
        <p:spPr>
          <a:xfrm>
            <a:off x="838200" y="1149532"/>
            <a:ext cx="10515600" cy="5027432"/>
          </a:xfrm>
        </p:spPr>
        <p:txBody>
          <a:bodyPr>
            <a:normAutofit/>
          </a:bodyPr>
          <a:lstStyle/>
          <a:p>
            <a:r>
              <a:rPr lang="en-US" sz="2400" dirty="0">
                <a:latin typeface="Arial" panose="020B0604020202020204" pitchFamily="34" charset="0"/>
                <a:cs typeface="Arial" panose="020B0604020202020204" pitchFamily="34" charset="0"/>
              </a:rPr>
              <a:t>Contingency Plan</a:t>
            </a:r>
          </a:p>
          <a:p>
            <a:r>
              <a:rPr lang="en-US" sz="2400" dirty="0">
                <a:latin typeface="Arial" panose="020B0604020202020204" pitchFamily="34" charset="0"/>
                <a:cs typeface="Arial" panose="020B0604020202020204" pitchFamily="34" charset="0"/>
              </a:rPr>
              <a:t>Appendices</a:t>
            </a:r>
          </a:p>
          <a:p>
            <a:pPr marL="971550" lvl="1" indent="-514350">
              <a:buFont typeface="+mj-lt"/>
              <a:buAutoNum type="romanUcPeriod"/>
            </a:pPr>
            <a:r>
              <a:rPr lang="en-US" sz="2000" dirty="0">
                <a:latin typeface="Arial" panose="020B0604020202020204" pitchFamily="34" charset="0"/>
                <a:cs typeface="Arial" panose="020B0604020202020204" pitchFamily="34" charset="0"/>
              </a:rPr>
              <a:t>Equipment and Support Services Directory</a:t>
            </a:r>
          </a:p>
          <a:p>
            <a:pPr marL="971550" lvl="1" indent="-514350">
              <a:buFont typeface="+mj-lt"/>
              <a:buAutoNum type="romanUcPeriod"/>
            </a:pPr>
            <a:r>
              <a:rPr lang="en-US" sz="2000" dirty="0">
                <a:latin typeface="Arial" panose="020B0604020202020204" pitchFamily="34" charset="0"/>
                <a:cs typeface="Arial" panose="020B0604020202020204" pitchFamily="34" charset="0"/>
              </a:rPr>
              <a:t>Wildlife Response Plan</a:t>
            </a:r>
          </a:p>
          <a:p>
            <a:pPr marL="971550" lvl="1" indent="-514350">
              <a:buFont typeface="+mj-lt"/>
              <a:buAutoNum type="romanUcPeriod"/>
            </a:pPr>
            <a:r>
              <a:rPr lang="en-US" sz="2000" dirty="0">
                <a:latin typeface="Arial" panose="020B0604020202020204" pitchFamily="34" charset="0"/>
                <a:cs typeface="Arial" panose="020B0604020202020204" pitchFamily="34" charset="0"/>
              </a:rPr>
              <a:t>Marine Site Safety Plan (Generic)</a:t>
            </a:r>
          </a:p>
          <a:p>
            <a:pPr marL="971550" lvl="1" indent="-514350">
              <a:buFont typeface="+mj-lt"/>
              <a:buAutoNum type="romanUcPeriod"/>
            </a:pPr>
            <a:r>
              <a:rPr lang="en-US" sz="2000" dirty="0">
                <a:latin typeface="Arial" panose="020B0604020202020204" pitchFamily="34" charset="0"/>
                <a:cs typeface="Arial" panose="020B0604020202020204" pitchFamily="34" charset="0"/>
              </a:rPr>
              <a:t>Scenarios</a:t>
            </a:r>
          </a:p>
          <a:p>
            <a:pPr marL="971550" lvl="1" indent="-514350">
              <a:buFont typeface="+mj-lt"/>
              <a:buAutoNum type="romanUcPeriod"/>
            </a:pPr>
            <a:r>
              <a:rPr lang="en-US" sz="2000" dirty="0">
                <a:latin typeface="Arial" panose="020B0604020202020204" pitchFamily="34" charset="0"/>
                <a:cs typeface="Arial" panose="020B0604020202020204" pitchFamily="34" charset="0"/>
              </a:rPr>
              <a:t>Gasoline and Ethanol Spill Response</a:t>
            </a:r>
          </a:p>
          <a:p>
            <a:pPr marL="971550" lvl="1" indent="-514350">
              <a:buFont typeface="+mj-lt"/>
              <a:buAutoNum type="romanUcPeriod"/>
            </a:pPr>
            <a:r>
              <a:rPr lang="en-US" sz="2000" dirty="0">
                <a:latin typeface="Arial" panose="020B0604020202020204" pitchFamily="34" charset="0"/>
                <a:cs typeface="Arial" panose="020B0604020202020204" pitchFamily="34" charset="0"/>
              </a:rPr>
              <a:t>In-situ Burning: Checklist, Decision Tree, and Memorandum of Understanding</a:t>
            </a:r>
          </a:p>
          <a:p>
            <a:pPr marL="971550" lvl="1" indent="-514350">
              <a:buFont typeface="+mj-lt"/>
              <a:buAutoNum type="romanUcPeriod"/>
            </a:pPr>
            <a:r>
              <a:rPr lang="en-US" sz="2000" dirty="0">
                <a:latin typeface="Arial" panose="020B0604020202020204" pitchFamily="34" charset="0"/>
                <a:cs typeface="Arial" panose="020B0604020202020204" pitchFamily="34" charset="0"/>
              </a:rPr>
              <a:t>Dispersant Preauthorization Plan (DRAFT)</a:t>
            </a:r>
          </a:p>
          <a:p>
            <a:pPr marL="971550" lvl="1" indent="-514350">
              <a:buFont typeface="+mj-lt"/>
              <a:buAutoNum type="romanUcPeriod"/>
            </a:pPr>
            <a:r>
              <a:rPr lang="en-US" sz="2000" dirty="0">
                <a:latin typeface="Arial" panose="020B0604020202020204" pitchFamily="34" charset="0"/>
                <a:cs typeface="Arial" panose="020B0604020202020204" pitchFamily="34" charset="0"/>
              </a:rPr>
              <a:t>Comment Response and Change Log (added 2022)</a:t>
            </a:r>
          </a:p>
          <a:p>
            <a:r>
              <a:rPr lang="en-US" sz="2400" dirty="0">
                <a:latin typeface="Arial" panose="020B0604020202020204" pitchFamily="34" charset="0"/>
                <a:cs typeface="Arial" panose="020B0604020202020204" pitchFamily="34" charset="0"/>
              </a:rPr>
              <a:t>Components updated on (somewhat) regular basis</a:t>
            </a:r>
          </a:p>
        </p:txBody>
      </p:sp>
      <p:pic>
        <p:nvPicPr>
          <p:cNvPr id="4" name="Picture 3" descr="A picture containing diagram&#10;&#10;Description automatically generated">
            <a:extLst>
              <a:ext uri="{FF2B5EF4-FFF2-40B4-BE49-F238E27FC236}">
                <a16:creationId xmlns:a16="http://schemas.microsoft.com/office/drawing/2014/main" id="{2925EEE1-6ED9-4C57-82B7-C9987ACE89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799" y="5978806"/>
            <a:ext cx="714375" cy="714375"/>
          </a:xfrm>
          <a:prstGeom prst="rect">
            <a:avLst/>
          </a:prstGeom>
        </p:spPr>
      </p:pic>
      <p:sp>
        <p:nvSpPr>
          <p:cNvPr id="6" name="Slide Number Placeholder 5">
            <a:extLst>
              <a:ext uri="{FF2B5EF4-FFF2-40B4-BE49-F238E27FC236}">
                <a16:creationId xmlns:a16="http://schemas.microsoft.com/office/drawing/2014/main" id="{DB968DA9-9A5A-4E4E-9720-07B92049077B}"/>
              </a:ext>
            </a:extLst>
          </p:cNvPr>
          <p:cNvSpPr>
            <a:spLocks noGrp="1"/>
          </p:cNvSpPr>
          <p:nvPr>
            <p:ph type="sldNum" sz="quarter" idx="12"/>
          </p:nvPr>
        </p:nvSpPr>
        <p:spPr/>
        <p:txBody>
          <a:bodyPr/>
          <a:lstStyle/>
          <a:p>
            <a:fld id="{A329A3D5-B2CA-462E-A221-25CD4757732E}" type="slidenum">
              <a:rPr lang="en-US" smtClean="0"/>
              <a:t>3</a:t>
            </a:fld>
            <a:endParaRPr lang="en-US"/>
          </a:p>
        </p:txBody>
      </p:sp>
    </p:spTree>
    <p:extLst>
      <p:ext uri="{BB962C8B-B14F-4D97-AF65-F5344CB8AC3E}">
        <p14:creationId xmlns:p14="http://schemas.microsoft.com/office/powerpoint/2010/main" val="1497108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4AA20-7084-4918-A2C7-C825AA3085FA}"/>
              </a:ext>
            </a:extLst>
          </p:cNvPr>
          <p:cNvSpPr>
            <a:spLocks noGrp="1"/>
          </p:cNvSpPr>
          <p:nvPr>
            <p:ph type="title"/>
          </p:nvPr>
        </p:nvSpPr>
        <p:spPr>
          <a:xfrm>
            <a:off x="426720" y="365125"/>
            <a:ext cx="10920549" cy="573659"/>
          </a:xfrm>
        </p:spPr>
        <p:txBody>
          <a:bodyPr>
            <a:normAutofit/>
          </a:bodyPr>
          <a:lstStyle/>
          <a:p>
            <a:r>
              <a:rPr lang="en-US" sz="2800" b="1" dirty="0">
                <a:latin typeface="Arial" panose="020B0604020202020204" pitchFamily="34" charset="0"/>
                <a:cs typeface="Arial" panose="020B0604020202020204" pitchFamily="34" charset="0"/>
              </a:rPr>
              <a:t>2022 Appendix I Refresh</a:t>
            </a:r>
          </a:p>
        </p:txBody>
      </p:sp>
      <p:sp>
        <p:nvSpPr>
          <p:cNvPr id="3" name="Content Placeholder 2">
            <a:extLst>
              <a:ext uri="{FF2B5EF4-FFF2-40B4-BE49-F238E27FC236}">
                <a16:creationId xmlns:a16="http://schemas.microsoft.com/office/drawing/2014/main" id="{38B44CAA-29F0-4995-BFCD-A2EC3A79A46F}"/>
              </a:ext>
            </a:extLst>
          </p:cNvPr>
          <p:cNvSpPr>
            <a:spLocks noGrp="1"/>
          </p:cNvSpPr>
          <p:nvPr>
            <p:ph idx="1"/>
          </p:nvPr>
        </p:nvSpPr>
        <p:spPr>
          <a:xfrm>
            <a:off x="426720" y="1175657"/>
            <a:ext cx="5669280" cy="5297924"/>
          </a:xfrm>
        </p:spPr>
        <p:txBody>
          <a:bodyPr>
            <a:normAutofit/>
          </a:bodyPr>
          <a:lstStyle/>
          <a:p>
            <a:pPr marL="227013" indent="-227013">
              <a:lnSpc>
                <a:spcPct val="100000"/>
              </a:lnSpc>
              <a:spcBef>
                <a:spcPts val="1200"/>
              </a:spcBef>
            </a:pPr>
            <a:r>
              <a:rPr lang="en-US" sz="2000" dirty="0">
                <a:latin typeface="Arial" panose="020B0604020202020204" pitchFamily="34" charset="0"/>
                <a:cs typeface="Arial" panose="020B0604020202020204" pitchFamily="34" charset="0"/>
              </a:rPr>
              <a:t>Commission’s Nov 1990 and Nov 1991 reports laid groundwork for Appendix I</a:t>
            </a:r>
          </a:p>
          <a:p>
            <a:pPr marL="227013" indent="-227013">
              <a:lnSpc>
                <a:spcPct val="100000"/>
              </a:lnSpc>
              <a:spcBef>
                <a:spcPts val="1200"/>
              </a:spcBef>
            </a:pPr>
            <a:r>
              <a:rPr lang="en-US" sz="2000" dirty="0">
                <a:latin typeface="Arial" panose="020B0604020202020204" pitchFamily="34" charset="0"/>
                <a:cs typeface="Arial" panose="020B0604020202020204" pitchFamily="34" charset="0"/>
              </a:rPr>
              <a:t>Last significant update – 2009 (software)</a:t>
            </a:r>
          </a:p>
          <a:p>
            <a:pPr>
              <a:spcBef>
                <a:spcPts val="1200"/>
              </a:spcBef>
            </a:pPr>
            <a:r>
              <a:rPr lang="en-US" sz="2000" dirty="0">
                <a:latin typeface="Arial" panose="020B0604020202020204" pitchFamily="34" charset="0"/>
                <a:cs typeface="Arial" panose="020B0604020202020204" pitchFamily="34" charset="0"/>
              </a:rPr>
              <a:t>Line by line review of categories and equipment</a:t>
            </a:r>
          </a:p>
          <a:p>
            <a:pPr>
              <a:spcBef>
                <a:spcPts val="1200"/>
              </a:spcBef>
            </a:pPr>
            <a:r>
              <a:rPr lang="en-US" sz="2000" dirty="0">
                <a:latin typeface="Arial" panose="020B0604020202020204" pitchFamily="34" charset="0"/>
                <a:cs typeface="Arial" panose="020B0604020202020204" pitchFamily="34" charset="0"/>
              </a:rPr>
              <a:t>Rebuilt categories, reports, and MS Access Database</a:t>
            </a:r>
          </a:p>
          <a:p>
            <a:pPr>
              <a:spcBef>
                <a:spcPts val="1200"/>
              </a:spcBef>
            </a:pPr>
            <a:r>
              <a:rPr lang="en-US" sz="2000" dirty="0">
                <a:latin typeface="Arial" panose="020B0604020202020204" pitchFamily="34" charset="0"/>
                <a:cs typeface="Arial" panose="020B0604020202020204" pitchFamily="34" charset="0"/>
              </a:rPr>
              <a:t>Created list of future refinements; potential online and app alternatives</a:t>
            </a:r>
          </a:p>
        </p:txBody>
      </p:sp>
      <p:sp>
        <p:nvSpPr>
          <p:cNvPr id="7" name="Slide Number Placeholder 6">
            <a:extLst>
              <a:ext uri="{FF2B5EF4-FFF2-40B4-BE49-F238E27FC236}">
                <a16:creationId xmlns:a16="http://schemas.microsoft.com/office/drawing/2014/main" id="{584EF6F0-0369-4126-AFE8-52F31999D229}"/>
              </a:ext>
            </a:extLst>
          </p:cNvPr>
          <p:cNvSpPr>
            <a:spLocks noGrp="1"/>
          </p:cNvSpPr>
          <p:nvPr>
            <p:ph type="sldNum" sz="quarter" idx="12"/>
          </p:nvPr>
        </p:nvSpPr>
        <p:spPr/>
        <p:txBody>
          <a:bodyPr/>
          <a:lstStyle/>
          <a:p>
            <a:fld id="{A329A3D5-B2CA-462E-A221-25CD4757732E}" type="slidenum">
              <a:rPr lang="en-US" smtClean="0"/>
              <a:t>4</a:t>
            </a:fld>
            <a:endParaRPr lang="en-US"/>
          </a:p>
        </p:txBody>
      </p:sp>
      <p:pic>
        <p:nvPicPr>
          <p:cNvPr id="6" name="Picture 5">
            <a:extLst>
              <a:ext uri="{FF2B5EF4-FFF2-40B4-BE49-F238E27FC236}">
                <a16:creationId xmlns:a16="http://schemas.microsoft.com/office/drawing/2014/main" id="{AD0EFEE0-A975-4332-BD6A-EFA7273D4BEE}"/>
              </a:ext>
            </a:extLst>
          </p:cNvPr>
          <p:cNvPicPr>
            <a:picLocks noChangeAspect="1"/>
          </p:cNvPicPr>
          <p:nvPr/>
        </p:nvPicPr>
        <p:blipFill>
          <a:blip r:embed="rId2"/>
          <a:stretch>
            <a:fillRect/>
          </a:stretch>
        </p:blipFill>
        <p:spPr>
          <a:xfrm>
            <a:off x="6461760" y="365124"/>
            <a:ext cx="5086189" cy="51126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92738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496CA-32AF-4F17-8F62-EEDEF4BB70E2}"/>
              </a:ext>
            </a:extLst>
          </p:cNvPr>
          <p:cNvSpPr>
            <a:spLocks noGrp="1"/>
          </p:cNvSpPr>
          <p:nvPr>
            <p:ph type="title"/>
          </p:nvPr>
        </p:nvSpPr>
        <p:spPr>
          <a:xfrm>
            <a:off x="839788" y="365126"/>
            <a:ext cx="10515600" cy="557984"/>
          </a:xfrm>
        </p:spPr>
        <p:txBody>
          <a:bodyPr/>
          <a:lstStyle/>
          <a:p>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2022 Category Updates</a:t>
            </a: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BD87F602-B36D-4A74-BE07-9C58B2617321}"/>
              </a:ext>
            </a:extLst>
          </p:cNvPr>
          <p:cNvSpPr>
            <a:spLocks noGrp="1"/>
          </p:cNvSpPr>
          <p:nvPr>
            <p:ph type="body" idx="1"/>
          </p:nvPr>
        </p:nvSpPr>
        <p:spPr>
          <a:xfrm>
            <a:off x="839788" y="923109"/>
            <a:ext cx="5157787" cy="544277"/>
          </a:xfrm>
        </p:spPr>
        <p:txBody>
          <a:bodyPr/>
          <a:lstStyle/>
          <a:p>
            <a:r>
              <a:rPr lang="en-US" dirty="0">
                <a:latin typeface="Arial" panose="020B0604020202020204" pitchFamily="34" charset="0"/>
                <a:cs typeface="Arial" panose="020B0604020202020204" pitchFamily="34" charset="0"/>
              </a:rPr>
              <a:t>Old Categories</a:t>
            </a:r>
          </a:p>
        </p:txBody>
      </p:sp>
      <p:sp>
        <p:nvSpPr>
          <p:cNvPr id="4" name="Content Placeholder 3">
            <a:extLst>
              <a:ext uri="{FF2B5EF4-FFF2-40B4-BE49-F238E27FC236}">
                <a16:creationId xmlns:a16="http://schemas.microsoft.com/office/drawing/2014/main" id="{884525A7-85CD-46AA-AFA4-4CBFE86474CE}"/>
              </a:ext>
            </a:extLst>
          </p:cNvPr>
          <p:cNvSpPr>
            <a:spLocks noGrp="1"/>
          </p:cNvSpPr>
          <p:nvPr>
            <p:ph sz="half" idx="2"/>
          </p:nvPr>
        </p:nvSpPr>
        <p:spPr>
          <a:xfrm>
            <a:off x="839788" y="1645044"/>
            <a:ext cx="5157787" cy="3684588"/>
          </a:xfrm>
        </p:spPr>
        <p:txBody>
          <a:bodyPr>
            <a:normAutofit fontScale="77500" lnSpcReduction="20000"/>
          </a:bodyPr>
          <a:lstStyle/>
          <a:p>
            <a:r>
              <a:rPr lang="en-US" dirty="0">
                <a:latin typeface="Arial" panose="020B0604020202020204" pitchFamily="34" charset="0"/>
                <a:cs typeface="Arial" panose="020B0604020202020204" pitchFamily="34" charset="0"/>
              </a:rPr>
              <a:t>Boats, Support</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Sorbents</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Wildlife Rehabilitation</a:t>
            </a:r>
          </a:p>
          <a:p>
            <a:endParaRPr lang="en-US" dirty="0">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9D161FC0-B013-4932-AC83-0A68C8769434}"/>
              </a:ext>
            </a:extLst>
          </p:cNvPr>
          <p:cNvSpPr>
            <a:spLocks noGrp="1"/>
          </p:cNvSpPr>
          <p:nvPr>
            <p:ph type="body" sz="quarter" idx="3"/>
          </p:nvPr>
        </p:nvSpPr>
        <p:spPr>
          <a:xfrm>
            <a:off x="5904412" y="899979"/>
            <a:ext cx="5183188" cy="544277"/>
          </a:xfrm>
        </p:spPr>
        <p:txBody>
          <a:bodyPr/>
          <a:lstStyle/>
          <a:p>
            <a:r>
              <a:rPr lang="en-US" dirty="0">
                <a:latin typeface="Arial" panose="020B0604020202020204" pitchFamily="34" charset="0"/>
                <a:cs typeface="Arial" panose="020B0604020202020204" pitchFamily="34" charset="0"/>
              </a:rPr>
              <a:t>New Category(</a:t>
            </a:r>
            <a:r>
              <a:rPr lang="en-US" dirty="0" err="1">
                <a:latin typeface="Arial" panose="020B0604020202020204" pitchFamily="34" charset="0"/>
                <a:cs typeface="Arial" panose="020B0604020202020204" pitchFamily="34" charset="0"/>
              </a:rPr>
              <a:t>ies</a:t>
            </a:r>
            <a:r>
              <a:rPr lang="en-US" dirty="0">
                <a:latin typeface="Arial" panose="020B0604020202020204" pitchFamily="34" charset="0"/>
                <a:cs typeface="Arial" panose="020B0604020202020204" pitchFamily="34" charset="0"/>
              </a:rPr>
              <a:t>)</a:t>
            </a:r>
          </a:p>
        </p:txBody>
      </p:sp>
      <p:sp>
        <p:nvSpPr>
          <p:cNvPr id="6" name="Content Placeholder 5">
            <a:extLst>
              <a:ext uri="{FF2B5EF4-FFF2-40B4-BE49-F238E27FC236}">
                <a16:creationId xmlns:a16="http://schemas.microsoft.com/office/drawing/2014/main" id="{6DD56AD0-72AD-4993-B1D2-A0ED19B4998E}"/>
              </a:ext>
            </a:extLst>
          </p:cNvPr>
          <p:cNvSpPr>
            <a:spLocks noGrp="1"/>
          </p:cNvSpPr>
          <p:nvPr>
            <p:ph sz="quarter" idx="4"/>
          </p:nvPr>
        </p:nvSpPr>
        <p:spPr>
          <a:xfrm>
            <a:off x="5904412" y="1645044"/>
            <a:ext cx="5947954" cy="4056402"/>
          </a:xfrm>
        </p:spPr>
        <p:txBody>
          <a:bodyPr>
            <a:normAutofit fontScale="77500" lnSpcReduction="20000"/>
          </a:bodyPr>
          <a:lstStyle/>
          <a:p>
            <a:r>
              <a:rPr lang="en-US" dirty="0">
                <a:latin typeface="Arial" panose="020B0604020202020204" pitchFamily="34" charset="0"/>
                <a:cs typeface="Arial" panose="020B0604020202020204" pitchFamily="34" charset="0"/>
              </a:rPr>
              <a:t>Boats, Less than 16ft</a:t>
            </a:r>
          </a:p>
          <a:p>
            <a:r>
              <a:rPr lang="en-US" dirty="0">
                <a:latin typeface="Arial" panose="020B0604020202020204" pitchFamily="34" charset="0"/>
                <a:cs typeface="Arial" panose="020B0604020202020204" pitchFamily="34" charset="0"/>
              </a:rPr>
              <a:t>Boats, 16ft to 35ft</a:t>
            </a:r>
          </a:p>
          <a:p>
            <a:r>
              <a:rPr lang="en-US" dirty="0">
                <a:latin typeface="Arial" panose="020B0604020202020204" pitchFamily="34" charset="0"/>
                <a:cs typeface="Arial" panose="020B0604020202020204" pitchFamily="34" charset="0"/>
              </a:rPr>
              <a:t>Boats, Greater than 35ft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Sorbents, Adsorbents</a:t>
            </a:r>
          </a:p>
          <a:p>
            <a:r>
              <a:rPr lang="en-US" dirty="0">
                <a:latin typeface="Arial" panose="020B0604020202020204" pitchFamily="34" charset="0"/>
                <a:cs typeface="Arial" panose="020B0604020202020204" pitchFamily="34" charset="0"/>
              </a:rPr>
              <a:t>Sorbents, Booms</a:t>
            </a:r>
          </a:p>
          <a:p>
            <a:r>
              <a:rPr lang="en-US" dirty="0">
                <a:latin typeface="Arial" panose="020B0604020202020204" pitchFamily="34" charset="0"/>
                <a:cs typeface="Arial" panose="020B0604020202020204" pitchFamily="34" charset="0"/>
              </a:rPr>
              <a:t>Sorbents, Other (e.g. loose dry)</a:t>
            </a:r>
          </a:p>
          <a:p>
            <a:r>
              <a:rPr lang="en-US" dirty="0">
                <a:latin typeface="Arial" panose="020B0604020202020204" pitchFamily="34" charset="0"/>
                <a:cs typeface="Arial" panose="020B0604020202020204" pitchFamily="34" charset="0"/>
              </a:rPr>
              <a:t>Sorbents, Pads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Wildlife Response</a:t>
            </a:r>
          </a:p>
          <a:p>
            <a:endParaRPr lang="en-US" dirty="0">
              <a:latin typeface="Arial" panose="020B0604020202020204" pitchFamily="34" charset="0"/>
              <a:cs typeface="Arial" panose="020B0604020202020204" pitchFamily="34" charset="0"/>
            </a:endParaRPr>
          </a:p>
        </p:txBody>
      </p:sp>
      <p:pic>
        <p:nvPicPr>
          <p:cNvPr id="8" name="Picture 7" descr="A picture containing diagram&#10;&#10;Description automatically generated">
            <a:extLst>
              <a:ext uri="{FF2B5EF4-FFF2-40B4-BE49-F238E27FC236}">
                <a16:creationId xmlns:a16="http://schemas.microsoft.com/office/drawing/2014/main" id="{E8BDC81D-00FF-48D3-BED2-4043F0C314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799" y="5978806"/>
            <a:ext cx="714375" cy="714375"/>
          </a:xfrm>
          <a:prstGeom prst="rect">
            <a:avLst/>
          </a:prstGeom>
        </p:spPr>
      </p:pic>
      <p:sp>
        <p:nvSpPr>
          <p:cNvPr id="9" name="Slide Number Placeholder 8">
            <a:extLst>
              <a:ext uri="{FF2B5EF4-FFF2-40B4-BE49-F238E27FC236}">
                <a16:creationId xmlns:a16="http://schemas.microsoft.com/office/drawing/2014/main" id="{77EB40F4-446D-4B0B-A41E-30FB19D0BD14}"/>
              </a:ext>
            </a:extLst>
          </p:cNvPr>
          <p:cNvSpPr>
            <a:spLocks noGrp="1"/>
          </p:cNvSpPr>
          <p:nvPr>
            <p:ph type="sldNum" sz="quarter" idx="12"/>
          </p:nvPr>
        </p:nvSpPr>
        <p:spPr/>
        <p:txBody>
          <a:bodyPr/>
          <a:lstStyle/>
          <a:p>
            <a:fld id="{A329A3D5-B2CA-462E-A221-25CD4757732E}" type="slidenum">
              <a:rPr lang="en-US" smtClean="0"/>
              <a:t>5</a:t>
            </a:fld>
            <a:endParaRPr lang="en-US"/>
          </a:p>
        </p:txBody>
      </p:sp>
    </p:spTree>
    <p:extLst>
      <p:ext uri="{BB962C8B-B14F-4D97-AF65-F5344CB8AC3E}">
        <p14:creationId xmlns:p14="http://schemas.microsoft.com/office/powerpoint/2010/main" val="449184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802F526-A44F-41F7-BD8E-CD0A36F32671}"/>
              </a:ext>
            </a:extLst>
          </p:cNvPr>
          <p:cNvSpPr>
            <a:spLocks noGrp="1"/>
          </p:cNvSpPr>
          <p:nvPr>
            <p:ph type="title"/>
          </p:nvPr>
        </p:nvSpPr>
        <p:spPr>
          <a:xfrm>
            <a:off x="548640" y="269327"/>
            <a:ext cx="10805160" cy="679904"/>
          </a:xfrm>
        </p:spPr>
        <p:txBody>
          <a:bodyPr>
            <a:normAutofit fontScale="90000"/>
          </a:bodyPr>
          <a:lstStyle/>
          <a:p>
            <a:pPr marL="287338" indent="-287338"/>
            <a:r>
              <a:rPr lang="en-US" sz="2800" b="1" dirty="0">
                <a:latin typeface="Arial" panose="020B0604020202020204" pitchFamily="34" charset="0"/>
                <a:cs typeface="Arial" panose="020B0604020202020204" pitchFamily="34" charset="0"/>
              </a:rPr>
              <a:t>“The 30th Anniversary Refresh” or A Lot Has Changed in 30 Years</a:t>
            </a:r>
          </a:p>
        </p:txBody>
      </p:sp>
      <p:sp>
        <p:nvSpPr>
          <p:cNvPr id="9" name="Content Placeholder 8">
            <a:extLst>
              <a:ext uri="{FF2B5EF4-FFF2-40B4-BE49-F238E27FC236}">
                <a16:creationId xmlns:a16="http://schemas.microsoft.com/office/drawing/2014/main" id="{A72638AE-474E-466C-B952-9B6AE5C74ECB}"/>
              </a:ext>
            </a:extLst>
          </p:cNvPr>
          <p:cNvSpPr>
            <a:spLocks noGrp="1"/>
          </p:cNvSpPr>
          <p:nvPr>
            <p:ph idx="1"/>
          </p:nvPr>
        </p:nvSpPr>
        <p:spPr>
          <a:xfrm>
            <a:off x="1079862" y="1018894"/>
            <a:ext cx="10039241" cy="5337455"/>
          </a:xfrm>
        </p:spPr>
        <p:txBody>
          <a:bodyPr>
            <a:normAutofit/>
          </a:bodyPr>
          <a:lstStyle/>
          <a:p>
            <a:pPr marL="287338" indent="-287338">
              <a:lnSpc>
                <a:spcPct val="100000"/>
              </a:lnSpc>
              <a:spcBef>
                <a:spcPts val="1200"/>
              </a:spcBef>
            </a:pPr>
            <a:r>
              <a:rPr lang="en-US" sz="2400" dirty="0">
                <a:latin typeface="Arial" panose="020B0604020202020204" pitchFamily="34" charset="0"/>
                <a:cs typeface="Arial" panose="020B0604020202020204" pitchFamily="34" charset="0"/>
              </a:rPr>
              <a:t>Much of the logic underlying the directory contents has been lost</a:t>
            </a:r>
          </a:p>
          <a:p>
            <a:pPr marL="287338" indent="-287338">
              <a:lnSpc>
                <a:spcPct val="100000"/>
              </a:lnSpc>
              <a:spcBef>
                <a:spcPts val="1200"/>
              </a:spcBef>
            </a:pPr>
            <a:r>
              <a:rPr lang="en-US" sz="2400" dirty="0">
                <a:latin typeface="Arial" panose="020B0604020202020204" pitchFamily="34" charset="0"/>
                <a:cs typeface="Arial" panose="020B0604020202020204" pitchFamily="34" charset="0"/>
              </a:rPr>
              <a:t>Building Clarity for the Future</a:t>
            </a:r>
          </a:p>
          <a:p>
            <a:pPr marL="574675" lvl="1" indent="-287338">
              <a:lnSpc>
                <a:spcPct val="100000"/>
              </a:lnSpc>
              <a:spcBef>
                <a:spcPts val="0"/>
              </a:spcBef>
              <a:buFont typeface="Wingdings" panose="05000000000000000000" pitchFamily="2" charset="2"/>
              <a:buChar char="§"/>
            </a:pPr>
            <a:r>
              <a:rPr lang="en-US" sz="2000" dirty="0">
                <a:latin typeface="Arial" panose="020B0604020202020204" pitchFamily="34" charset="0"/>
                <a:cs typeface="Arial" panose="020B0604020202020204" pitchFamily="34" charset="0"/>
              </a:rPr>
              <a:t>Comprehensiveness &amp; criteria for inclusion</a:t>
            </a:r>
          </a:p>
          <a:p>
            <a:pPr marL="574675" lvl="1" indent="-288925">
              <a:lnSpc>
                <a:spcPct val="100000"/>
              </a:lnSpc>
              <a:spcBef>
                <a:spcPts val="0"/>
              </a:spcBef>
              <a:buFont typeface="Wingdings" panose="05000000000000000000" pitchFamily="2" charset="2"/>
              <a:buChar char="§"/>
            </a:pPr>
            <a:r>
              <a:rPr lang="en-US" sz="2000" dirty="0">
                <a:latin typeface="Arial" panose="020B0604020202020204" pitchFamily="34" charset="0"/>
                <a:cs typeface="Arial" panose="020B0604020202020204" pitchFamily="34" charset="0"/>
              </a:rPr>
              <a:t>All of Maine vs. Coastal Maine vs. Maine/NH region</a:t>
            </a:r>
          </a:p>
          <a:p>
            <a:pPr marL="574675" lvl="1" indent="-288925">
              <a:lnSpc>
                <a:spcPct val="100000"/>
              </a:lnSpc>
              <a:spcBef>
                <a:spcPts val="0"/>
              </a:spcBef>
              <a:buFont typeface="Wingdings" panose="05000000000000000000" pitchFamily="2" charset="2"/>
              <a:buChar char="§"/>
            </a:pPr>
            <a:r>
              <a:rPr lang="en-US" sz="2000" dirty="0">
                <a:latin typeface="Arial" panose="020B0604020202020204" pitchFamily="34" charset="0"/>
                <a:cs typeface="Arial" panose="020B0604020202020204" pitchFamily="34" charset="0"/>
              </a:rPr>
              <a:t>Audience</a:t>
            </a:r>
          </a:p>
          <a:p>
            <a:pPr marL="574675" lvl="1" indent="-288925">
              <a:lnSpc>
                <a:spcPct val="100000"/>
              </a:lnSpc>
              <a:spcBef>
                <a:spcPts val="0"/>
              </a:spcBef>
              <a:buFont typeface="Wingdings" panose="05000000000000000000" pitchFamily="2" charset="2"/>
              <a:buChar char="§"/>
            </a:pPr>
            <a:r>
              <a:rPr lang="en-US" sz="2000" dirty="0">
                <a:latin typeface="Arial" panose="020B0604020202020204" pitchFamily="34" charset="0"/>
                <a:cs typeface="Arial" panose="020B0604020202020204" pitchFamily="34" charset="0"/>
              </a:rPr>
              <a:t>Consistency</a:t>
            </a:r>
          </a:p>
          <a:p>
            <a:pPr marL="287338" indent="-287338">
              <a:lnSpc>
                <a:spcPct val="100000"/>
              </a:lnSpc>
              <a:spcBef>
                <a:spcPts val="1200"/>
              </a:spcBef>
            </a:pPr>
            <a:r>
              <a:rPr lang="en-US" sz="2400" dirty="0">
                <a:latin typeface="Arial" panose="020B0604020202020204" pitchFamily="34" charset="0"/>
                <a:cs typeface="Arial" panose="020B0604020202020204" pitchFamily="34" charset="0"/>
              </a:rPr>
              <a:t>Leveraging Technology</a:t>
            </a:r>
          </a:p>
          <a:p>
            <a:pPr marL="574675" lvl="1" indent="-288925">
              <a:lnSpc>
                <a:spcPct val="100000"/>
              </a:lnSpc>
              <a:spcBef>
                <a:spcPts val="0"/>
              </a:spcBef>
              <a:buFont typeface="Wingdings" panose="05000000000000000000" pitchFamily="2" charset="2"/>
              <a:buChar char="§"/>
            </a:pPr>
            <a:r>
              <a:rPr lang="en-US" sz="2000" dirty="0">
                <a:latin typeface="Arial" panose="020B0604020202020204" pitchFamily="34" charset="0"/>
                <a:cs typeface="Arial" panose="020B0604020202020204" pitchFamily="34" charset="0"/>
              </a:rPr>
              <a:t>Cellular and high-speed internet</a:t>
            </a:r>
          </a:p>
          <a:p>
            <a:pPr marL="574675" lvl="1" indent="-288925">
              <a:lnSpc>
                <a:spcPct val="100000"/>
              </a:lnSpc>
              <a:spcBef>
                <a:spcPts val="0"/>
              </a:spcBef>
              <a:buFont typeface="Wingdings" panose="05000000000000000000" pitchFamily="2" charset="2"/>
              <a:buChar char="§"/>
            </a:pPr>
            <a:r>
              <a:rPr lang="en-US" sz="2000" dirty="0">
                <a:latin typeface="Arial" panose="020B0604020202020204" pitchFamily="34" charset="0"/>
                <a:cs typeface="Arial" panose="020B0604020202020204" pitchFamily="34" charset="0"/>
              </a:rPr>
              <a:t>Analog vs. Digital vs. Hybrid</a:t>
            </a:r>
          </a:p>
          <a:p>
            <a:pPr marL="574675" lvl="1" indent="-288925">
              <a:lnSpc>
                <a:spcPct val="100000"/>
              </a:lnSpc>
              <a:spcBef>
                <a:spcPts val="0"/>
              </a:spcBef>
              <a:buFont typeface="Wingdings" panose="05000000000000000000" pitchFamily="2" charset="2"/>
              <a:buChar char="§"/>
            </a:pPr>
            <a:r>
              <a:rPr lang="en-US" sz="2000" dirty="0">
                <a:latin typeface="Arial" panose="020B0604020202020204" pitchFamily="34" charset="0"/>
                <a:cs typeface="Arial" panose="020B0604020202020204" pitchFamily="34" charset="0"/>
              </a:rPr>
              <a:t>“Google it”</a:t>
            </a:r>
          </a:p>
          <a:p>
            <a:pPr marL="287338" indent="-287338">
              <a:lnSpc>
                <a:spcPct val="100000"/>
              </a:lnSpc>
              <a:spcBef>
                <a:spcPts val="1200"/>
              </a:spcBef>
            </a:pPr>
            <a:r>
              <a:rPr lang="en-US" sz="2400" dirty="0">
                <a:latin typeface="Arial" panose="020B0604020202020204" pitchFamily="34" charset="0"/>
                <a:cs typeface="Arial" panose="020B0604020202020204" pitchFamily="34" charset="0"/>
              </a:rPr>
              <a:t>Internal working group and external advisory team</a:t>
            </a:r>
          </a:p>
          <a:p>
            <a:pPr marL="287338" indent="-287338">
              <a:lnSpc>
                <a:spcPct val="100000"/>
              </a:lnSpc>
              <a:spcBef>
                <a:spcPts val="1200"/>
              </a:spcBef>
            </a:pPr>
            <a:r>
              <a:rPr lang="en-US" sz="2400" dirty="0">
                <a:latin typeface="Arial" panose="020B0604020202020204" pitchFamily="34" charset="0"/>
                <a:cs typeface="Arial" panose="020B0604020202020204" pitchFamily="34" charset="0"/>
              </a:rPr>
              <a:t>Documentation of decision points and public input</a:t>
            </a:r>
          </a:p>
        </p:txBody>
      </p:sp>
      <p:pic>
        <p:nvPicPr>
          <p:cNvPr id="5" name="Picture 4" descr="A picture containing diagram&#10;&#10;Description automatically generated">
            <a:extLst>
              <a:ext uri="{FF2B5EF4-FFF2-40B4-BE49-F238E27FC236}">
                <a16:creationId xmlns:a16="http://schemas.microsoft.com/office/drawing/2014/main" id="{7556E430-A2E7-4944-9B81-E7A73484D9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799" y="5978806"/>
            <a:ext cx="714375" cy="714375"/>
          </a:xfrm>
          <a:prstGeom prst="rect">
            <a:avLst/>
          </a:prstGeom>
        </p:spPr>
      </p:pic>
      <p:sp>
        <p:nvSpPr>
          <p:cNvPr id="2" name="Slide Number Placeholder 1">
            <a:extLst>
              <a:ext uri="{FF2B5EF4-FFF2-40B4-BE49-F238E27FC236}">
                <a16:creationId xmlns:a16="http://schemas.microsoft.com/office/drawing/2014/main" id="{005227A9-960D-46A9-BEDB-2EE3524A633A}"/>
              </a:ext>
            </a:extLst>
          </p:cNvPr>
          <p:cNvSpPr>
            <a:spLocks noGrp="1"/>
          </p:cNvSpPr>
          <p:nvPr>
            <p:ph type="sldNum" sz="quarter" idx="12"/>
          </p:nvPr>
        </p:nvSpPr>
        <p:spPr/>
        <p:txBody>
          <a:bodyPr/>
          <a:lstStyle/>
          <a:p>
            <a:fld id="{A329A3D5-B2CA-462E-A221-25CD4757732E}" type="slidenum">
              <a:rPr lang="en-US" smtClean="0"/>
              <a:t>6</a:t>
            </a:fld>
            <a:endParaRPr lang="en-US"/>
          </a:p>
        </p:txBody>
      </p:sp>
    </p:spTree>
    <p:extLst>
      <p:ext uri="{BB962C8B-B14F-4D97-AF65-F5344CB8AC3E}">
        <p14:creationId xmlns:p14="http://schemas.microsoft.com/office/powerpoint/2010/main" val="3747595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A97A98-0604-4347-A26C-2E3D2452B8D5}"/>
              </a:ext>
            </a:extLst>
          </p:cNvPr>
          <p:cNvSpPr>
            <a:spLocks noGrp="1"/>
          </p:cNvSpPr>
          <p:nvPr>
            <p:ph type="ctrTitle"/>
          </p:nvPr>
        </p:nvSpPr>
        <p:spPr>
          <a:xfrm>
            <a:off x="1524000" y="1122363"/>
            <a:ext cx="9144000" cy="1855968"/>
          </a:xfrm>
        </p:spPr>
        <p:txBody>
          <a:bodyPr/>
          <a:lstStyle/>
          <a:p>
            <a:r>
              <a:rPr lang="en-US" dirty="0">
                <a:latin typeface="Arial" panose="020B0604020202020204" pitchFamily="34" charset="0"/>
                <a:cs typeface="Arial" panose="020B0604020202020204" pitchFamily="34" charset="0"/>
              </a:rPr>
              <a:t>ME GRS/Historic Site Conflict Avoidance Project</a:t>
            </a:r>
          </a:p>
        </p:txBody>
      </p:sp>
      <p:sp>
        <p:nvSpPr>
          <p:cNvPr id="6" name="Subtitle 5">
            <a:extLst>
              <a:ext uri="{FF2B5EF4-FFF2-40B4-BE49-F238E27FC236}">
                <a16:creationId xmlns:a16="http://schemas.microsoft.com/office/drawing/2014/main" id="{4BB4E10E-149D-47BF-B1EF-E1D1EC0B2760}"/>
              </a:ext>
            </a:extLst>
          </p:cNvPr>
          <p:cNvSpPr>
            <a:spLocks noGrp="1"/>
          </p:cNvSpPr>
          <p:nvPr>
            <p:ph type="subTitle" idx="1"/>
          </p:nvPr>
        </p:nvSpPr>
        <p:spPr/>
        <p:txBody>
          <a:bodyPr/>
          <a:lstStyle/>
          <a:p>
            <a:r>
              <a:rPr lang="en-US" dirty="0">
                <a:latin typeface="Arial" panose="020B0604020202020204" pitchFamily="34" charset="0"/>
                <a:cs typeface="Arial" panose="020B0604020202020204" pitchFamily="34" charset="0"/>
              </a:rPr>
              <a:t>Cooperative Effort of Maine DEP and the Maine Historic Preservation Commission</a:t>
            </a:r>
          </a:p>
        </p:txBody>
      </p:sp>
      <p:sp>
        <p:nvSpPr>
          <p:cNvPr id="4" name="Slide Number Placeholder 3">
            <a:extLst>
              <a:ext uri="{FF2B5EF4-FFF2-40B4-BE49-F238E27FC236}">
                <a16:creationId xmlns:a16="http://schemas.microsoft.com/office/drawing/2014/main" id="{2DE591A7-687C-4377-8A8E-6E74784D849C}"/>
              </a:ext>
            </a:extLst>
          </p:cNvPr>
          <p:cNvSpPr>
            <a:spLocks noGrp="1"/>
          </p:cNvSpPr>
          <p:nvPr>
            <p:ph type="sldNum" sz="quarter" idx="12"/>
          </p:nvPr>
        </p:nvSpPr>
        <p:spPr/>
        <p:txBody>
          <a:bodyPr/>
          <a:lstStyle/>
          <a:p>
            <a:fld id="{A329A3D5-B2CA-462E-A221-25CD4757732E}" type="slidenum">
              <a:rPr lang="en-US" smtClean="0"/>
              <a:t>7</a:t>
            </a:fld>
            <a:endParaRPr lang="en-US"/>
          </a:p>
        </p:txBody>
      </p:sp>
      <p:pic>
        <p:nvPicPr>
          <p:cNvPr id="9" name="Picture 8" descr="A picture containing diagram&#10;&#10;Description automatically generated">
            <a:extLst>
              <a:ext uri="{FF2B5EF4-FFF2-40B4-BE49-F238E27FC236}">
                <a16:creationId xmlns:a16="http://schemas.microsoft.com/office/drawing/2014/main" id="{18C20B7D-A4E8-49B7-A558-822A3D3C54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799" y="5978806"/>
            <a:ext cx="714375" cy="714375"/>
          </a:xfrm>
          <a:prstGeom prst="rect">
            <a:avLst/>
          </a:prstGeom>
        </p:spPr>
      </p:pic>
    </p:spTree>
    <p:extLst>
      <p:ext uri="{BB962C8B-B14F-4D97-AF65-F5344CB8AC3E}">
        <p14:creationId xmlns:p14="http://schemas.microsoft.com/office/powerpoint/2010/main" val="1346929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D6348-4AC5-4503-A6A6-AF80E82FDF7C}"/>
              </a:ext>
            </a:extLst>
          </p:cNvPr>
          <p:cNvSpPr>
            <a:spLocks noGrp="1"/>
          </p:cNvSpPr>
          <p:nvPr>
            <p:ph type="title"/>
          </p:nvPr>
        </p:nvSpPr>
        <p:spPr>
          <a:xfrm>
            <a:off x="838200" y="365125"/>
            <a:ext cx="10515600" cy="714375"/>
          </a:xfrm>
        </p:spPr>
        <p:txBody>
          <a:bodyPr>
            <a:normAutofit/>
          </a:bodyPr>
          <a:lstStyle/>
          <a:p>
            <a:r>
              <a:rPr lang="en-US" sz="3600" dirty="0">
                <a:latin typeface="Arial" panose="020B0604020202020204" pitchFamily="34" charset="0"/>
                <a:cs typeface="Arial" panose="020B0604020202020204" pitchFamily="34" charset="0"/>
              </a:rPr>
              <a:t>Project Background</a:t>
            </a:r>
          </a:p>
        </p:txBody>
      </p:sp>
      <p:sp>
        <p:nvSpPr>
          <p:cNvPr id="3" name="Content Placeholder 2">
            <a:extLst>
              <a:ext uri="{FF2B5EF4-FFF2-40B4-BE49-F238E27FC236}">
                <a16:creationId xmlns:a16="http://schemas.microsoft.com/office/drawing/2014/main" id="{D7F74E46-0EE2-4ED2-BD68-D43A62C75D27}"/>
              </a:ext>
            </a:extLst>
          </p:cNvPr>
          <p:cNvSpPr>
            <a:spLocks noGrp="1"/>
          </p:cNvSpPr>
          <p:nvPr>
            <p:ph idx="1"/>
          </p:nvPr>
        </p:nvSpPr>
        <p:spPr>
          <a:xfrm>
            <a:off x="838199" y="1341120"/>
            <a:ext cx="9359537" cy="4835843"/>
          </a:xfrm>
        </p:spPr>
        <p:txBody>
          <a:bodyPr>
            <a:normAutofit/>
          </a:bodyPr>
          <a:lstStyle/>
          <a:p>
            <a:r>
              <a:rPr lang="en-US" sz="2400" dirty="0">
                <a:latin typeface="Arial" panose="020B0604020202020204" pitchFamily="34" charset="0"/>
                <a:cs typeface="Arial" panose="020B0604020202020204" pitchFamily="34" charset="0"/>
              </a:rPr>
              <a:t>GRS/archaeological conflict was identified during the </a:t>
            </a:r>
            <a:r>
              <a:rPr lang="en-US" sz="2400" dirty="0" err="1">
                <a:latin typeface="Arial" panose="020B0604020202020204" pitchFamily="34" charset="0"/>
                <a:cs typeface="Arial" panose="020B0604020202020204" pitchFamily="34" charset="0"/>
              </a:rPr>
              <a:t>PenBay</a:t>
            </a:r>
            <a:r>
              <a:rPr lang="en-US" sz="2400" dirty="0">
                <a:latin typeface="Arial" panose="020B0604020202020204" pitchFamily="34" charset="0"/>
                <a:cs typeface="Arial" panose="020B0604020202020204" pitchFamily="34" charset="0"/>
              </a:rPr>
              <a:t> exercise</a:t>
            </a:r>
          </a:p>
          <a:p>
            <a:r>
              <a:rPr lang="en-US" sz="2400" dirty="0">
                <a:latin typeface="Arial" panose="020B0604020202020204" pitchFamily="34" charset="0"/>
                <a:cs typeface="Arial" panose="020B0604020202020204" pitchFamily="34" charset="0"/>
              </a:rPr>
              <a:t>Engaged MHPC in a proactive effort to look at conflicts and how we might avoid them</a:t>
            </a:r>
          </a:p>
          <a:p>
            <a:r>
              <a:rPr lang="en-US" sz="2400" dirty="0">
                <a:latin typeface="Arial" panose="020B0604020202020204" pitchFamily="34" charset="0"/>
                <a:cs typeface="Arial" panose="020B0604020202020204" pitchFamily="34" charset="0"/>
              </a:rPr>
              <a:t>Goals</a:t>
            </a:r>
          </a:p>
          <a:p>
            <a:pPr marL="461963" lvl="1">
              <a:buFont typeface="Wingdings" panose="05000000000000000000" pitchFamily="2" charset="2"/>
              <a:buChar char="§"/>
            </a:pPr>
            <a:r>
              <a:rPr lang="en-US" sz="2000" dirty="0">
                <a:latin typeface="Arial" panose="020B0604020202020204" pitchFamily="34" charset="0"/>
                <a:cs typeface="Arial" panose="020B0604020202020204" pitchFamily="34" charset="0"/>
              </a:rPr>
              <a:t>Identify “map-based” vs. “field-based” conflicts</a:t>
            </a:r>
          </a:p>
          <a:p>
            <a:pPr marL="461963" lvl="1">
              <a:buFont typeface="Wingdings" panose="05000000000000000000" pitchFamily="2" charset="2"/>
              <a:buChar char="§"/>
            </a:pPr>
            <a:r>
              <a:rPr lang="en-US" sz="2000" dirty="0">
                <a:latin typeface="Arial" panose="020B0604020202020204" pitchFamily="34" charset="0"/>
                <a:cs typeface="Arial" panose="020B0604020202020204" pitchFamily="34" charset="0"/>
              </a:rPr>
              <a:t>Identify data gaps, need for refined map products, and need for field investigations</a:t>
            </a:r>
          </a:p>
          <a:p>
            <a:pPr marL="461963" lvl="1">
              <a:buFont typeface="Wingdings" panose="05000000000000000000" pitchFamily="2" charset="2"/>
              <a:buChar char="§"/>
            </a:pPr>
            <a:r>
              <a:rPr lang="en-US" sz="2000" dirty="0">
                <a:latin typeface="Arial" panose="020B0604020202020204" pitchFamily="34" charset="0"/>
                <a:cs typeface="Arial" panose="020B0604020202020204" pitchFamily="34" charset="0"/>
              </a:rPr>
              <a:t>Identify opportunities for GRS changes or institutional controls to help protect historic resources as much as practicable while maintaining safety and effectiveness</a:t>
            </a:r>
          </a:p>
          <a:p>
            <a:pPr marL="461963" lvl="1">
              <a:buFont typeface="Wingdings" panose="05000000000000000000" pitchFamily="2" charset="2"/>
              <a:buChar char="§"/>
            </a:pPr>
            <a:r>
              <a:rPr lang="en-US" sz="2000" dirty="0">
                <a:latin typeface="Arial" panose="020B0604020202020204" pitchFamily="34" charset="0"/>
                <a:cs typeface="Arial" panose="020B0604020202020204" pitchFamily="34" charset="0"/>
              </a:rPr>
              <a:t>Do this outside of an exercise or spill event</a:t>
            </a:r>
          </a:p>
          <a:p>
            <a:pPr marL="461963" lvl="1">
              <a:buFont typeface="Wingdings" panose="05000000000000000000" pitchFamily="2" charset="2"/>
              <a:buChar char="§"/>
            </a:pPr>
            <a:r>
              <a:rPr lang="en-US" sz="2000" dirty="0">
                <a:latin typeface="Arial" panose="020B0604020202020204" pitchFamily="34" charset="0"/>
                <a:cs typeface="Arial" panose="020B0604020202020204" pitchFamily="34" charset="0"/>
              </a:rPr>
              <a:t>Document decisions</a:t>
            </a:r>
          </a:p>
        </p:txBody>
      </p:sp>
      <p:sp>
        <p:nvSpPr>
          <p:cNvPr id="4" name="Slide Number Placeholder 3">
            <a:extLst>
              <a:ext uri="{FF2B5EF4-FFF2-40B4-BE49-F238E27FC236}">
                <a16:creationId xmlns:a16="http://schemas.microsoft.com/office/drawing/2014/main" id="{C6065CA5-BC83-4551-BF27-2021258A3AD2}"/>
              </a:ext>
            </a:extLst>
          </p:cNvPr>
          <p:cNvSpPr>
            <a:spLocks noGrp="1"/>
          </p:cNvSpPr>
          <p:nvPr>
            <p:ph type="sldNum" sz="quarter" idx="12"/>
          </p:nvPr>
        </p:nvSpPr>
        <p:spPr/>
        <p:txBody>
          <a:bodyPr/>
          <a:lstStyle/>
          <a:p>
            <a:fld id="{A329A3D5-B2CA-462E-A221-25CD4757732E}" type="slidenum">
              <a:rPr lang="en-US" smtClean="0"/>
              <a:t>8</a:t>
            </a:fld>
            <a:endParaRPr lang="en-US"/>
          </a:p>
        </p:txBody>
      </p:sp>
      <p:pic>
        <p:nvPicPr>
          <p:cNvPr id="8" name="Picture 7" descr="A picture containing diagram&#10;&#10;Description automatically generated">
            <a:extLst>
              <a:ext uri="{FF2B5EF4-FFF2-40B4-BE49-F238E27FC236}">
                <a16:creationId xmlns:a16="http://schemas.microsoft.com/office/drawing/2014/main" id="{CB7A0A0C-1C82-4D61-9F47-6C4F6512D1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799" y="5978806"/>
            <a:ext cx="714375" cy="714375"/>
          </a:xfrm>
          <a:prstGeom prst="rect">
            <a:avLst/>
          </a:prstGeom>
        </p:spPr>
      </p:pic>
    </p:spTree>
    <p:extLst>
      <p:ext uri="{BB962C8B-B14F-4D97-AF65-F5344CB8AC3E}">
        <p14:creationId xmlns:p14="http://schemas.microsoft.com/office/powerpoint/2010/main" val="2165399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B398B3-7B27-4DB1-A61F-3F0CFF5B2E1C}"/>
              </a:ext>
            </a:extLst>
          </p:cNvPr>
          <p:cNvPicPr>
            <a:picLocks noGrp="1" noChangeAspect="1"/>
          </p:cNvPicPr>
          <p:nvPr isPhoto="1"/>
        </p:nvPicPr>
        <p:blipFill>
          <a:blip r:embed="rId2">
            <a:extLst>
              <a:ext uri="{28A0092B-C50C-407E-A947-70E740481C1C}">
                <a14:useLocalDpi xmlns:a14="http://schemas.microsoft.com/office/drawing/2010/main" val="0"/>
              </a:ext>
            </a:extLst>
          </a:blip>
          <a:srcRect/>
          <a:stretch/>
        </p:blipFill>
        <p:spPr>
          <a:xfrm>
            <a:off x="0" y="0"/>
            <a:ext cx="8875060" cy="6858000"/>
          </a:xfrm>
          <a:prstGeom prst="rect">
            <a:avLst/>
          </a:prstGeom>
        </p:spPr>
      </p:pic>
      <p:graphicFrame>
        <p:nvGraphicFramePr>
          <p:cNvPr id="4" name="Table 3">
            <a:extLst>
              <a:ext uri="{FF2B5EF4-FFF2-40B4-BE49-F238E27FC236}">
                <a16:creationId xmlns:a16="http://schemas.microsoft.com/office/drawing/2014/main" id="{D62276F8-90AD-411E-8F75-0BF11674C72F}"/>
              </a:ext>
            </a:extLst>
          </p:cNvPr>
          <p:cNvGraphicFramePr>
            <a:graphicFrameLocks noGrp="1"/>
          </p:cNvGraphicFramePr>
          <p:nvPr/>
        </p:nvGraphicFramePr>
        <p:xfrm>
          <a:off x="8161866" y="3238500"/>
          <a:ext cx="3657600" cy="367665"/>
        </p:xfrm>
        <a:graphic>
          <a:graphicData uri="http://schemas.openxmlformats.org/drawingml/2006/table">
            <a:tbl>
              <a:tblPr>
                <a:tableStyleId>{5C22544A-7EE6-4342-B048-85BDC9FD1C3A}</a:tableStyleId>
              </a:tblPr>
              <a:tblGrid>
                <a:gridCol w="977900">
                  <a:extLst>
                    <a:ext uri="{9D8B030D-6E8A-4147-A177-3AD203B41FA5}">
                      <a16:colId xmlns:a16="http://schemas.microsoft.com/office/drawing/2014/main" val="3078397276"/>
                    </a:ext>
                  </a:extLst>
                </a:gridCol>
                <a:gridCol w="825500">
                  <a:extLst>
                    <a:ext uri="{9D8B030D-6E8A-4147-A177-3AD203B41FA5}">
                      <a16:colId xmlns:a16="http://schemas.microsoft.com/office/drawing/2014/main" val="2406793895"/>
                    </a:ext>
                  </a:extLst>
                </a:gridCol>
                <a:gridCol w="1854200">
                  <a:extLst>
                    <a:ext uri="{9D8B030D-6E8A-4147-A177-3AD203B41FA5}">
                      <a16:colId xmlns:a16="http://schemas.microsoft.com/office/drawing/2014/main" val="216204102"/>
                    </a:ext>
                  </a:extLst>
                </a:gridCol>
              </a:tblGrid>
              <a:tr h="55116">
                <a:tc>
                  <a:txBody>
                    <a:bodyPr/>
                    <a:lstStyle/>
                    <a:p>
                      <a:pPr algn="l" fontAlgn="b"/>
                      <a:r>
                        <a:rPr lang="en-US" sz="1100" b="1" u="none" strike="noStrike">
                          <a:effectLst/>
                        </a:rPr>
                        <a:t>SITENUMBER</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b="1" u="none" strike="noStrike">
                          <a:effectLst/>
                        </a:rPr>
                        <a:t>NATLREGS</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b="1" u="none" strike="noStrike" dirty="0" err="1">
                          <a:effectLst/>
                        </a:rPr>
                        <a:t>sitetype</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73968013"/>
                  </a:ext>
                </a:extLst>
              </a:tr>
              <a:tr h="190500">
                <a:tc>
                  <a:txBody>
                    <a:bodyPr/>
                    <a:lstStyle/>
                    <a:p>
                      <a:pPr algn="l" fontAlgn="b"/>
                      <a:r>
                        <a:rPr lang="en-US" sz="1100" u="none" strike="noStrike">
                          <a:effectLst/>
                        </a:rPr>
                        <a:t>ME 226-227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domestic</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44874802"/>
                  </a:ext>
                </a:extLst>
              </a:tr>
            </a:tbl>
          </a:graphicData>
        </a:graphic>
      </p:graphicFrame>
      <p:sp>
        <p:nvSpPr>
          <p:cNvPr id="2" name="Rectangle 1">
            <a:extLst>
              <a:ext uri="{FF2B5EF4-FFF2-40B4-BE49-F238E27FC236}">
                <a16:creationId xmlns:a16="http://schemas.microsoft.com/office/drawing/2014/main" id="{3AF67AC3-C443-43E7-892F-C7A061014A7A}"/>
              </a:ext>
            </a:extLst>
          </p:cNvPr>
          <p:cNvSpPr/>
          <p:nvPr/>
        </p:nvSpPr>
        <p:spPr>
          <a:xfrm>
            <a:off x="8980765" y="162468"/>
            <a:ext cx="3021661" cy="92333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A-05-1	Prescott Park, Peirce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Is., Goat Is., So. Mill Pond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Portsmouth, NH</a:t>
            </a:r>
          </a:p>
        </p:txBody>
      </p:sp>
      <p:sp>
        <p:nvSpPr>
          <p:cNvPr id="5" name="Rectangle 4">
            <a:extLst>
              <a:ext uri="{FF2B5EF4-FFF2-40B4-BE49-F238E27FC236}">
                <a16:creationId xmlns:a16="http://schemas.microsoft.com/office/drawing/2014/main" id="{899E3A58-542F-4995-9B28-1265C147A136}"/>
              </a:ext>
            </a:extLst>
          </p:cNvPr>
          <p:cNvSpPr/>
          <p:nvPr/>
        </p:nvSpPr>
        <p:spPr>
          <a:xfrm>
            <a:off x="9101749" y="1337817"/>
            <a:ext cx="2779692"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https://www.maine.gov/dep/spills/emergspillresp/grp_web/regiona-documents/A-05-1.pdf</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92CE90B-613F-4EB5-BDB3-824F25BF160E}"/>
              </a:ext>
            </a:extLst>
          </p:cNvPr>
          <p:cNvSpPr txBox="1"/>
          <p:nvPr/>
        </p:nvSpPr>
        <p:spPr>
          <a:xfrm>
            <a:off x="9117367" y="4518734"/>
            <a:ext cx="2804339"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Potential Conflict(s):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Likely none?</a:t>
            </a:r>
          </a:p>
        </p:txBody>
      </p:sp>
      <p:pic>
        <p:nvPicPr>
          <p:cNvPr id="7" name="Picture 6" descr="A picture containing diagram&#10;&#10;Description automatically generated">
            <a:extLst>
              <a:ext uri="{FF2B5EF4-FFF2-40B4-BE49-F238E27FC236}">
                <a16:creationId xmlns:a16="http://schemas.microsoft.com/office/drawing/2014/main" id="{AA642182-AAC5-47C0-B492-CCF97E8457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53799" y="5978806"/>
            <a:ext cx="714375" cy="714375"/>
          </a:xfrm>
          <a:prstGeom prst="rect">
            <a:avLst/>
          </a:prstGeom>
        </p:spPr>
      </p:pic>
    </p:spTree>
    <p:extLst>
      <p:ext uri="{BB962C8B-B14F-4D97-AF65-F5344CB8AC3E}">
        <p14:creationId xmlns:p14="http://schemas.microsoft.com/office/powerpoint/2010/main" val="18543414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737</TotalTime>
  <Words>1214</Words>
  <Application>Microsoft Office PowerPoint</Application>
  <PresentationFormat>Widescreen</PresentationFormat>
  <Paragraphs>187</Paragraphs>
  <Slides>13</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Arial</vt:lpstr>
      <vt:lpstr>Calibri</vt:lpstr>
      <vt:lpstr>Calibri Light</vt:lpstr>
      <vt:lpstr>Courier New</vt:lpstr>
      <vt:lpstr>Wingdings</vt:lpstr>
      <vt:lpstr>Office Theme</vt:lpstr>
      <vt:lpstr>1_Office Theme</vt:lpstr>
      <vt:lpstr>  Maine Marine Oil Spill Contingency Plan</vt:lpstr>
      <vt:lpstr>Legislative History of the Maine Marine Oil Spill Contingency Plan</vt:lpstr>
      <vt:lpstr>Maine Marine Oil Spill Contingency Plan</vt:lpstr>
      <vt:lpstr>2022 Appendix I Refresh</vt:lpstr>
      <vt:lpstr>2022 Category Updates</vt:lpstr>
      <vt:lpstr>“The 30th Anniversary Refresh” or A Lot Has Changed in 30 Years</vt:lpstr>
      <vt:lpstr>ME GRS/Historic Site Conflict Avoidance Project</vt:lpstr>
      <vt:lpstr>Project Background</vt:lpstr>
      <vt:lpstr>PowerPoint Presentation</vt:lpstr>
      <vt:lpstr>PowerPoint Presentation</vt:lpstr>
      <vt:lpstr>DEP/MHPC Conflict Avoidance Project</vt:lpstr>
      <vt:lpstr>Questions?</vt:lpstr>
      <vt:lpstr>2022 Appendix I Directory Snapshot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Appendix I: Equipment and Services Directory</dc:title>
  <dc:creator>Jason Weigle</dc:creator>
  <cp:lastModifiedBy>Jason Weigle</cp:lastModifiedBy>
  <cp:revision>39</cp:revision>
  <dcterms:created xsi:type="dcterms:W3CDTF">2022-03-28T16:56:07Z</dcterms:created>
  <dcterms:modified xsi:type="dcterms:W3CDTF">2022-04-11T14:25:49Z</dcterms:modified>
</cp:coreProperties>
</file>