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75" r:id="rId6"/>
    <p:sldId id="265" r:id="rId7"/>
    <p:sldId id="276" r:id="rId8"/>
    <p:sldId id="260" r:id="rId9"/>
    <p:sldId id="283" r:id="rId10"/>
    <p:sldId id="266" r:id="rId11"/>
    <p:sldId id="279" r:id="rId12"/>
    <p:sldId id="280" r:id="rId13"/>
    <p:sldId id="267" r:id="rId14"/>
    <p:sldId id="286" r:id="rId15"/>
    <p:sldId id="287" r:id="rId16"/>
    <p:sldId id="288" r:id="rId17"/>
    <p:sldId id="264" r:id="rId18"/>
    <p:sldId id="262" r:id="rId19"/>
    <p:sldId id="273" r:id="rId20"/>
    <p:sldId id="284" r:id="rId21"/>
    <p:sldId id="261" r:id="rId22"/>
    <p:sldId id="282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CA349-292D-484E-93CF-A0A66BB9F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5E9CD-82C6-41C1-B4A1-1A17E5707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B1F67-A5E3-4DBE-8A54-CC35C82F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4642-0118-4C11-9EE8-1B92AF7D8C5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03ABC-90A0-4668-ACF4-FBE749D8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9C24-6A1C-408D-8CD7-4C5F88A7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3697-C689-4D6B-AC62-F77993D4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598B-00A8-46EB-B12B-E0D681ED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06FBC-FC74-49F6-A2BC-28FFF5CE9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34CAD-B4C0-4BD2-8AFC-2BFB8E613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4642-0118-4C11-9EE8-1B92AF7D8C5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121EF-5929-45CB-8F14-C80797C2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B945E-B356-4078-B048-514BE6EE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3697-C689-4D6B-AC62-F77993D4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1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1E12FB-0D33-4D71-8A74-AE66E0CF7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06EE0D-1E6D-472D-9BB1-3BF309A77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46BC8-CD5A-4DFE-848F-BE1360D0C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4642-0118-4C11-9EE8-1B92AF7D8C5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9D4EA-A19A-49FA-A7BC-39EE341BB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F53B1-253B-44F8-818C-BA2085BB7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3697-C689-4D6B-AC62-F77993D4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6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40F3A-8034-4E8E-986A-22A0F183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EE5C9-786C-4310-8A41-145DA6966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4DB77-8B07-4BB0-BCEF-5558C12D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4642-0118-4C11-9EE8-1B92AF7D8C5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7BEA-F918-427A-9E32-E6F1ECB73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53306-EC28-487F-8A0B-D2053BC6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3697-C689-4D6B-AC62-F77993D4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5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FFA3-04C3-47EB-89AF-08D09879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899BE-A816-4C8B-B47F-0EDED5DBA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8E55E-340F-4292-BE6A-43BD8F62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4642-0118-4C11-9EE8-1B92AF7D8C5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73A28-4746-434A-A87C-0435252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1EB0-591F-4F01-B9DC-6F97207B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3697-C689-4D6B-AC62-F77993D4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4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7221-C8F6-4B0E-AC22-BEF8385A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486E8-0024-45D5-9196-E51A1C5BE9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C8CC9-90E4-4682-AA3C-E9A74F278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5EDA6-1925-4919-995D-C2FD2447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4642-0118-4C11-9EE8-1B92AF7D8C5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DBC0A-03FF-4E86-BA13-24A08CD4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930F9-7260-4376-AC4E-C466BA64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3697-C689-4D6B-AC62-F77993D4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11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C42A-545D-476C-AD26-7105C5EA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18A18-8B3D-49AC-AEE5-2AED7EC34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8DF82-0DD3-42F2-A65A-9187DAC6C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B34F4-0BD7-4E8D-A337-327E6582E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3D7CB1-29B3-4A99-9158-0BDF3E831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29DB48-CBA8-48FF-9A79-D29817DE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4642-0118-4C11-9EE8-1B92AF7D8C5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7506B-A152-430E-A68E-346AC1E1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4BB08B-8306-4018-A412-AF5B140F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3697-C689-4D6B-AC62-F77993D4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81EA4-8A97-4C16-9642-FBFC8EFA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BAB98-B444-4B09-BE7B-7CBF9E92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4642-0118-4C11-9EE8-1B92AF7D8C5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61812-3C15-441D-88EA-C9D976CC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ADECC-32B7-42AB-BF92-3CFEE42A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3697-C689-4D6B-AC62-F77993D4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3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ABB64D-7518-46B3-A61F-0A8D9F2E4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4642-0118-4C11-9EE8-1B92AF7D8C5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00FC6C-B808-4B41-BBFB-E15DB5F1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AE0BF-5309-47BA-8419-B5CA0C68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3697-C689-4D6B-AC62-F77993D4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7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AFA3-5460-4328-8240-48008857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9B7B9-0613-42F2-A012-FB22DFD4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CA85C-CAF2-45E1-90BF-BAB7447B6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11B0A-1355-4270-8BF4-96CD560D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4642-0118-4C11-9EE8-1B92AF7D8C5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D2917-E236-4DAE-BCC7-D1109CB7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4AC6B-FCDF-4345-8E4F-FE01BE82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3697-C689-4D6B-AC62-F77993D4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4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4A67-E05D-424E-9304-FB5269F22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023177-F48E-4F64-BFB8-169E18465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88773-9ED1-4F98-9EEF-706FCC5CC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A35C5-D010-419B-BC5B-198C6217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4642-0118-4C11-9EE8-1B92AF7D8C5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45C14-04BB-414F-812B-B7604C7D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17976-8F8F-4213-9B9D-C5C3CD7E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3697-C689-4D6B-AC62-F77993D4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1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5C3255-2528-4152-8DB9-3B3B59E6B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42A67-F4EC-40F8-B68E-1FBA7653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0DEED-97FD-437A-B943-719275AD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F4642-0118-4C11-9EE8-1B92AF7D8C5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D316-C561-4AC7-9E5E-E2522BB61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82873-1831-4D8C-8CF3-6645102E2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23697-C689-4D6B-AC62-F77993D4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1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EFAB-CF28-4235-B2E6-E1D438D8C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4029"/>
          </a:xfrm>
        </p:spPr>
        <p:txBody>
          <a:bodyPr>
            <a:normAutofit/>
          </a:bodyPr>
          <a:lstStyle/>
          <a:p>
            <a:r>
              <a:rPr lang="en-US" dirty="0"/>
              <a:t>Maps of Monitors </a:t>
            </a:r>
            <a:br>
              <a:rPr lang="en-US" dirty="0"/>
            </a:br>
            <a:r>
              <a:rPr lang="en-US" dirty="0"/>
              <a:t>for </a:t>
            </a:r>
            <a:br>
              <a:rPr lang="en-US" dirty="0"/>
            </a:br>
            <a:r>
              <a:rPr lang="en-US" dirty="0"/>
              <a:t>2022 Monitoring Meeting</a:t>
            </a:r>
          </a:p>
        </p:txBody>
      </p:sp>
    </p:spTree>
    <p:extLst>
      <p:ext uri="{BB962C8B-B14F-4D97-AF65-F5344CB8AC3E}">
        <p14:creationId xmlns:p14="http://schemas.microsoft.com/office/powerpoint/2010/main" val="423439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B71398F0-C3E3-46EC-BE6A-3FA39E98A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7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056462-5C44-44DF-83DC-0FFB387E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36" y="-39495"/>
            <a:ext cx="9500616" cy="68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64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95C82-BEEC-4B27-A2CD-BFCCBDFB5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736" y="-39496"/>
            <a:ext cx="9518904" cy="690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05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5572559-B191-4B55-B143-405F69295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31EF10-1EE7-4836-9BE2-EE6E14263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865"/>
            <a:ext cx="12212804" cy="63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31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A5011E-EB9A-4DBF-839C-E87BF135E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527"/>
            <a:ext cx="12224071" cy="606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7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804963-34FF-4EED-AA7F-8155C3EEA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" y="265149"/>
            <a:ext cx="12187256" cy="60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03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4FE3F-1293-4741-A527-0981AD432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94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A5BF7-EBB7-4DE7-8F04-9C3E5CA95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56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883825-9165-420B-9F20-23DC11B19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98" y="411480"/>
            <a:ext cx="12214396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4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07EB168-19A9-46AD-9F25-E8639116F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77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022CD-E4F7-42FD-98CB-6DBF2EDB1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428"/>
            <a:ext cx="12192000" cy="58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83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436C37-59DF-4806-B730-1B8BC0AD7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73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B217A6E-E923-4B81-91A4-893BA068D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92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EE8077D-087E-4EA2-98D2-B95F6350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E96F803-7561-439B-B50E-857D2ED6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5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439D5AB3-8736-4F8D-B398-190B606B2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8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77A74B-C8E8-495B-9538-6557FA19CCEF}"/>
              </a:ext>
            </a:extLst>
          </p:cNvPr>
          <p:cNvSpPr/>
          <p:nvPr/>
        </p:nvSpPr>
        <p:spPr>
          <a:xfrm>
            <a:off x="831272" y="-48491"/>
            <a:ext cx="10529455" cy="69549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1C55B-70C4-4EAC-98F6-92C96E99F002}"/>
              </a:ext>
            </a:extLst>
          </p:cNvPr>
          <p:cNvSpPr txBox="1"/>
          <p:nvPr/>
        </p:nvSpPr>
        <p:spPr>
          <a:xfrm>
            <a:off x="2453549" y="56563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2021 data is preliminary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63726A-7E86-4D3A-9406-FF5142AAF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339" y="0"/>
            <a:ext cx="10243320" cy="69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0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BB8B541-3D93-4874-8C16-352B77E0F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2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BEBCA-9ADB-40B6-A628-C47540B48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42" y="3478"/>
            <a:ext cx="9485522" cy="688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0EB6E-7286-4B47-A89C-637562D73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7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81F0D-47F0-46AD-911A-1CACE67CF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14089"/>
            <a:ext cx="10079736" cy="68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63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13</Words>
  <Application>Microsoft Office PowerPoint</Application>
  <PresentationFormat>Widescreen</PresentationFormat>
  <Paragraphs>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Maps of Monitors  for  2022 Monitoring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of Monitors for 2020 Monitoring Meeting</dc:title>
  <dc:creator>Webster, Martha E</dc:creator>
  <cp:lastModifiedBy>Webster, Martha E</cp:lastModifiedBy>
  <cp:revision>42</cp:revision>
  <dcterms:created xsi:type="dcterms:W3CDTF">2020-01-15T14:15:54Z</dcterms:created>
  <dcterms:modified xsi:type="dcterms:W3CDTF">2022-03-03T13:45:20Z</dcterms:modified>
</cp:coreProperties>
</file>